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8" r:id="rId10"/>
    <p:sldId id="277" r:id="rId11"/>
    <p:sldId id="279" r:id="rId12"/>
    <p:sldId id="280" r:id="rId13"/>
    <p:sldId id="263" r:id="rId14"/>
    <p:sldId id="269" r:id="rId15"/>
    <p:sldId id="265" r:id="rId16"/>
    <p:sldId id="270" r:id="rId17"/>
    <p:sldId id="271" r:id="rId18"/>
    <p:sldId id="274" r:id="rId19"/>
    <p:sldId id="264" r:id="rId20"/>
    <p:sldId id="266" r:id="rId21"/>
    <p:sldId id="267" r:id="rId22"/>
    <p:sldId id="268" r:id="rId23"/>
    <p:sldId id="272" r:id="rId24"/>
    <p:sldId id="273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7" r:id="rId34"/>
    <p:sldId id="29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94700"/>
  </p:normalViewPr>
  <p:slideViewPr>
    <p:cSldViewPr snapToGrid="0" snapToObjects="1">
      <p:cViewPr varScale="1">
        <p:scale>
          <a:sx n="102" d="100"/>
          <a:sy n="102" d="100"/>
        </p:scale>
        <p:origin x="624" y="176"/>
      </p:cViewPr>
      <p:guideLst/>
    </p:cSldViewPr>
  </p:slideViewPr>
  <p:outlineViewPr>
    <p:cViewPr>
      <p:scale>
        <a:sx n="33" d="100"/>
        <a:sy n="33" d="100"/>
      </p:scale>
      <p:origin x="0" y="-848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광원" userId="8b6afb08-fd99-4da6-9f90-c0051b95ed9f" providerId="ADAL" clId="{87D0E9A7-D747-BE46-AF7A-B116958345AE}"/>
    <pc:docChg chg="undo redo custSel addSld delSld modSld sldOrd modMainMaster">
      <pc:chgData name="정광원" userId="8b6afb08-fd99-4da6-9f90-c0051b95ed9f" providerId="ADAL" clId="{87D0E9A7-D747-BE46-AF7A-B116958345AE}" dt="2022-04-16T18:04:00.155" v="43293" actId="1076"/>
      <pc:docMkLst>
        <pc:docMk/>
      </pc:docMkLst>
      <pc:sldChg chg="addSp delSp modSp mod modClrScheme delDesignElem chgLayout">
        <pc:chgData name="정광원" userId="8b6afb08-fd99-4da6-9f90-c0051b95ed9f" providerId="ADAL" clId="{87D0E9A7-D747-BE46-AF7A-B116958345AE}" dt="2022-04-12T16:04:52.135" v="5979" actId="700"/>
        <pc:sldMkLst>
          <pc:docMk/>
          <pc:sldMk cId="3399299944" sldId="256"/>
        </pc:sldMkLst>
        <pc:spChg chg="mod ord">
          <ac:chgData name="정광원" userId="8b6afb08-fd99-4da6-9f90-c0051b95ed9f" providerId="ADAL" clId="{87D0E9A7-D747-BE46-AF7A-B116958345AE}" dt="2022-04-12T16:04:52.135" v="5979" actId="700"/>
          <ac:spMkLst>
            <pc:docMk/>
            <pc:sldMk cId="3399299944" sldId="256"/>
            <ac:spMk id="2" creationId="{0D53DF3F-887A-1240-8CA7-14F524FE2018}"/>
          </ac:spMkLst>
        </pc:spChg>
        <pc:spChg chg="add del mod ord">
          <ac:chgData name="정광원" userId="8b6afb08-fd99-4da6-9f90-c0051b95ed9f" providerId="ADAL" clId="{87D0E9A7-D747-BE46-AF7A-B116958345AE}" dt="2022-04-12T16:04:52.135" v="5979" actId="700"/>
          <ac:spMkLst>
            <pc:docMk/>
            <pc:sldMk cId="3399299944" sldId="256"/>
            <ac:spMk id="3" creationId="{2EFF570A-5C1A-254A-91CA-47D1D4001B7B}"/>
          </ac:spMkLst>
        </pc:spChg>
        <pc:spChg chg="mod ord">
          <ac:chgData name="정광원" userId="8b6afb08-fd99-4da6-9f90-c0051b95ed9f" providerId="ADAL" clId="{87D0E9A7-D747-BE46-AF7A-B116958345AE}" dt="2022-04-12T16:04:52.135" v="5979" actId="700"/>
          <ac:spMkLst>
            <pc:docMk/>
            <pc:sldMk cId="3399299944" sldId="256"/>
            <ac:spMk id="7" creationId="{46A9145A-8E1E-4340-9D18-E3E0446B7D19}"/>
          </ac:spMkLst>
        </pc:spChg>
        <pc:spChg chg="add del">
          <ac:chgData name="정광원" userId="8b6afb08-fd99-4da6-9f90-c0051b95ed9f" providerId="ADAL" clId="{87D0E9A7-D747-BE46-AF7A-B116958345AE}" dt="2022-04-12T16:04:52.135" v="5979" actId="700"/>
          <ac:spMkLst>
            <pc:docMk/>
            <pc:sldMk cId="3399299944" sldId="256"/>
            <ac:spMk id="56" creationId="{37FDDF72-DE39-4F99-A3C1-DD9D7815D7DB}"/>
          </ac:spMkLst>
        </pc:spChg>
        <pc:spChg chg="add del">
          <ac:chgData name="정광원" userId="8b6afb08-fd99-4da6-9f90-c0051b95ed9f" providerId="ADAL" clId="{87D0E9A7-D747-BE46-AF7A-B116958345AE}" dt="2022-04-12T16:04:52.135" v="5979" actId="700"/>
          <ac:spMkLst>
            <pc:docMk/>
            <pc:sldMk cId="3399299944" sldId="256"/>
            <ac:spMk id="57" creationId="{5E4ECE80-3AD1-450C-B62A-98788F193948}"/>
          </ac:spMkLst>
        </pc:spChg>
      </pc:sldChg>
      <pc:sldChg chg="ord">
        <pc:chgData name="정광원" userId="8b6afb08-fd99-4da6-9f90-c0051b95ed9f" providerId="ADAL" clId="{87D0E9A7-D747-BE46-AF7A-B116958345AE}" dt="2022-04-12T16:04:15.135" v="5977" actId="20578"/>
        <pc:sldMkLst>
          <pc:docMk/>
          <pc:sldMk cId="2311965319" sldId="265"/>
        </pc:sldMkLst>
      </pc:sldChg>
      <pc:sldChg chg="modSp mod">
        <pc:chgData name="정광원" userId="8b6afb08-fd99-4da6-9f90-c0051b95ed9f" providerId="ADAL" clId="{87D0E9A7-D747-BE46-AF7A-B116958345AE}" dt="2022-04-12T14:17:45.257" v="359" actId="20577"/>
        <pc:sldMkLst>
          <pc:docMk/>
          <pc:sldMk cId="3783243685" sldId="268"/>
        </pc:sldMkLst>
        <pc:spChg chg="mod">
          <ac:chgData name="정광원" userId="8b6afb08-fd99-4da6-9f90-c0051b95ed9f" providerId="ADAL" clId="{87D0E9A7-D747-BE46-AF7A-B116958345AE}" dt="2022-04-12T14:17:45.257" v="359" actId="20577"/>
          <ac:spMkLst>
            <pc:docMk/>
            <pc:sldMk cId="3783243685" sldId="268"/>
            <ac:spMk id="3" creationId="{39CBDE4F-4385-9B40-A6A4-9A18176DC087}"/>
          </ac:spMkLst>
        </pc:spChg>
      </pc:sldChg>
      <pc:sldChg chg="addSp modSp new mod">
        <pc:chgData name="정광원" userId="8b6afb08-fd99-4da6-9f90-c0051b95ed9f" providerId="ADAL" clId="{87D0E9A7-D747-BE46-AF7A-B116958345AE}" dt="2022-04-12T14:21:45.350" v="382" actId="555"/>
        <pc:sldMkLst>
          <pc:docMk/>
          <pc:sldMk cId="193518219" sldId="272"/>
        </pc:sldMkLst>
        <pc:spChg chg="mod">
          <ac:chgData name="정광원" userId="8b6afb08-fd99-4da6-9f90-c0051b95ed9f" providerId="ADAL" clId="{87D0E9A7-D747-BE46-AF7A-B116958345AE}" dt="2022-04-12T14:05:00.734" v="34" actId="20577"/>
          <ac:spMkLst>
            <pc:docMk/>
            <pc:sldMk cId="193518219" sldId="272"/>
            <ac:spMk id="2" creationId="{2B06F106-87DA-6F4A-BB94-AC38D97F6268}"/>
          </ac:spMkLst>
        </pc:spChg>
        <pc:spChg chg="mod">
          <ac:chgData name="정광원" userId="8b6afb08-fd99-4da6-9f90-c0051b95ed9f" providerId="ADAL" clId="{87D0E9A7-D747-BE46-AF7A-B116958345AE}" dt="2022-04-12T14:18:20.798" v="363" actId="113"/>
          <ac:spMkLst>
            <pc:docMk/>
            <pc:sldMk cId="193518219" sldId="272"/>
            <ac:spMk id="3" creationId="{17AF1520-7BA1-2441-A5C3-BCC3979DD6D5}"/>
          </ac:spMkLst>
        </pc:spChg>
        <pc:picChg chg="add mod">
          <ac:chgData name="정광원" userId="8b6afb08-fd99-4da6-9f90-c0051b95ed9f" providerId="ADAL" clId="{87D0E9A7-D747-BE46-AF7A-B116958345AE}" dt="2022-04-12T14:21:45.350" v="382" actId="555"/>
          <ac:picMkLst>
            <pc:docMk/>
            <pc:sldMk cId="193518219" sldId="272"/>
            <ac:picMk id="5" creationId="{D51508B4-3DD2-ED48-9D15-77DEF6098A01}"/>
          </ac:picMkLst>
        </pc:picChg>
        <pc:picChg chg="add mod">
          <ac:chgData name="정광원" userId="8b6afb08-fd99-4da6-9f90-c0051b95ed9f" providerId="ADAL" clId="{87D0E9A7-D747-BE46-AF7A-B116958345AE}" dt="2022-04-12T14:21:45.350" v="382" actId="555"/>
          <ac:picMkLst>
            <pc:docMk/>
            <pc:sldMk cId="193518219" sldId="272"/>
            <ac:picMk id="6" creationId="{87DF6EC5-747D-4847-A304-C6BA7AE8E1BC}"/>
          </ac:picMkLst>
        </pc:picChg>
        <pc:picChg chg="add mod">
          <ac:chgData name="정광원" userId="8b6afb08-fd99-4da6-9f90-c0051b95ed9f" providerId="ADAL" clId="{87D0E9A7-D747-BE46-AF7A-B116958345AE}" dt="2022-04-12T14:21:45.350" v="382" actId="555"/>
          <ac:picMkLst>
            <pc:docMk/>
            <pc:sldMk cId="193518219" sldId="272"/>
            <ac:picMk id="7" creationId="{473C23B5-8861-AC4F-91F6-808732EE136D}"/>
          </ac:picMkLst>
        </pc:picChg>
        <pc:picChg chg="add mod">
          <ac:chgData name="정광원" userId="8b6afb08-fd99-4da6-9f90-c0051b95ed9f" providerId="ADAL" clId="{87D0E9A7-D747-BE46-AF7A-B116958345AE}" dt="2022-04-12T14:21:45.350" v="382" actId="555"/>
          <ac:picMkLst>
            <pc:docMk/>
            <pc:sldMk cId="193518219" sldId="272"/>
            <ac:picMk id="8" creationId="{8CACFDB7-7C57-9346-B1D8-16DC3AE06DE4}"/>
          </ac:picMkLst>
        </pc:picChg>
      </pc:sldChg>
      <pc:sldChg chg="addSp modSp new mod">
        <pc:chgData name="정광원" userId="8b6afb08-fd99-4da6-9f90-c0051b95ed9f" providerId="ADAL" clId="{87D0E9A7-D747-BE46-AF7A-B116958345AE}" dt="2022-04-12T16:02:51.888" v="5973" actId="14100"/>
        <pc:sldMkLst>
          <pc:docMk/>
          <pc:sldMk cId="2002900875" sldId="273"/>
        </pc:sldMkLst>
        <pc:spChg chg="mod">
          <ac:chgData name="정광원" userId="8b6afb08-fd99-4da6-9f90-c0051b95ed9f" providerId="ADAL" clId="{87D0E9A7-D747-BE46-AF7A-B116958345AE}" dt="2022-04-12T14:22:42.619" v="538" actId="20577"/>
          <ac:spMkLst>
            <pc:docMk/>
            <pc:sldMk cId="2002900875" sldId="273"/>
            <ac:spMk id="2" creationId="{F318C1CB-BDD1-BB49-917C-F7514412234C}"/>
          </ac:spMkLst>
        </pc:spChg>
        <pc:spChg chg="mod">
          <ac:chgData name="정광원" userId="8b6afb08-fd99-4da6-9f90-c0051b95ed9f" providerId="ADAL" clId="{87D0E9A7-D747-BE46-AF7A-B116958345AE}" dt="2022-04-12T16:01:27.169" v="5951" actId="20577"/>
          <ac:spMkLst>
            <pc:docMk/>
            <pc:sldMk cId="2002900875" sldId="273"/>
            <ac:spMk id="3" creationId="{F2E147FB-653A-7548-8B14-DBE70403D19A}"/>
          </ac:spMkLst>
        </pc:spChg>
        <pc:picChg chg="add mod">
          <ac:chgData name="정광원" userId="8b6afb08-fd99-4da6-9f90-c0051b95ed9f" providerId="ADAL" clId="{87D0E9A7-D747-BE46-AF7A-B116958345AE}" dt="2022-04-12T16:01:58.193" v="5959" actId="1076"/>
          <ac:picMkLst>
            <pc:docMk/>
            <pc:sldMk cId="2002900875" sldId="273"/>
            <ac:picMk id="5" creationId="{73F34708-9AC8-1049-9E0D-81C93C817E28}"/>
          </ac:picMkLst>
        </pc:picChg>
        <pc:picChg chg="add mod">
          <ac:chgData name="정광원" userId="8b6afb08-fd99-4da6-9f90-c0051b95ed9f" providerId="ADAL" clId="{87D0E9A7-D747-BE46-AF7A-B116958345AE}" dt="2022-04-12T16:02:51.888" v="5973" actId="14100"/>
          <ac:picMkLst>
            <pc:docMk/>
            <pc:sldMk cId="2002900875" sldId="273"/>
            <ac:picMk id="6" creationId="{33A8FBF5-59E2-614E-8D5C-7034CF59C090}"/>
          </ac:picMkLst>
        </pc:picChg>
        <pc:picChg chg="add mod">
          <ac:chgData name="정광원" userId="8b6afb08-fd99-4da6-9f90-c0051b95ed9f" providerId="ADAL" clId="{87D0E9A7-D747-BE46-AF7A-B116958345AE}" dt="2022-04-12T16:02:04.760" v="5962" actId="1076"/>
          <ac:picMkLst>
            <pc:docMk/>
            <pc:sldMk cId="2002900875" sldId="273"/>
            <ac:picMk id="7" creationId="{40A5831E-6FF0-574A-92F0-EA99D08DBEEC}"/>
          </ac:picMkLst>
        </pc:picChg>
        <pc:picChg chg="add mod">
          <ac:chgData name="정광원" userId="8b6afb08-fd99-4da6-9f90-c0051b95ed9f" providerId="ADAL" clId="{87D0E9A7-D747-BE46-AF7A-B116958345AE}" dt="2022-04-12T16:02:00.810" v="5960" actId="1076"/>
          <ac:picMkLst>
            <pc:docMk/>
            <pc:sldMk cId="2002900875" sldId="273"/>
            <ac:picMk id="8" creationId="{8CF83D85-1EC7-C648-BD0F-07F60F0ED877}"/>
          </ac:picMkLst>
        </pc:picChg>
        <pc:picChg chg="add mod">
          <ac:chgData name="정광원" userId="8b6afb08-fd99-4da6-9f90-c0051b95ed9f" providerId="ADAL" clId="{87D0E9A7-D747-BE46-AF7A-B116958345AE}" dt="2022-04-12T16:02:23.925" v="5967" actId="1076"/>
          <ac:picMkLst>
            <pc:docMk/>
            <pc:sldMk cId="2002900875" sldId="273"/>
            <ac:picMk id="9" creationId="{81493132-47BC-3A44-8ED7-32E738B72BB9}"/>
          </ac:picMkLst>
        </pc:picChg>
        <pc:picChg chg="add mod">
          <ac:chgData name="정광원" userId="8b6afb08-fd99-4da6-9f90-c0051b95ed9f" providerId="ADAL" clId="{87D0E9A7-D747-BE46-AF7A-B116958345AE}" dt="2022-04-12T16:02:37.861" v="5971" actId="1037"/>
          <ac:picMkLst>
            <pc:docMk/>
            <pc:sldMk cId="2002900875" sldId="273"/>
            <ac:picMk id="10" creationId="{C50B0B10-77E2-1E46-A176-3D65C53C2072}"/>
          </ac:picMkLst>
        </pc:picChg>
      </pc:sldChg>
      <pc:sldChg chg="addSp modSp new mod">
        <pc:chgData name="정광원" userId="8b6afb08-fd99-4da6-9f90-c0051b95ed9f" providerId="ADAL" clId="{87D0E9A7-D747-BE46-AF7A-B116958345AE}" dt="2022-04-12T14:29:03.844" v="1294" actId="1076"/>
        <pc:sldMkLst>
          <pc:docMk/>
          <pc:sldMk cId="2145536209" sldId="274"/>
        </pc:sldMkLst>
        <pc:spChg chg="mod">
          <ac:chgData name="정광원" userId="8b6afb08-fd99-4da6-9f90-c0051b95ed9f" providerId="ADAL" clId="{87D0E9A7-D747-BE46-AF7A-B116958345AE}" dt="2022-04-12T14:23:08.094" v="559" actId="20577"/>
          <ac:spMkLst>
            <pc:docMk/>
            <pc:sldMk cId="2145536209" sldId="274"/>
            <ac:spMk id="2" creationId="{5D20CC0A-33A3-7245-A836-FEFF661A1C0B}"/>
          </ac:spMkLst>
        </pc:spChg>
        <pc:spChg chg="mod">
          <ac:chgData name="정광원" userId="8b6afb08-fd99-4da6-9f90-c0051b95ed9f" providerId="ADAL" clId="{87D0E9A7-D747-BE46-AF7A-B116958345AE}" dt="2022-04-12T14:26:15.585" v="1276" actId="113"/>
          <ac:spMkLst>
            <pc:docMk/>
            <pc:sldMk cId="2145536209" sldId="274"/>
            <ac:spMk id="3" creationId="{C1973A3B-F196-834C-9A00-6F9E0C77C30B}"/>
          </ac:spMkLst>
        </pc:spChg>
        <pc:picChg chg="add mod">
          <ac:chgData name="정광원" userId="8b6afb08-fd99-4da6-9f90-c0051b95ed9f" providerId="ADAL" clId="{87D0E9A7-D747-BE46-AF7A-B116958345AE}" dt="2022-04-12T14:28:45.879" v="1286" actId="1076"/>
          <ac:picMkLst>
            <pc:docMk/>
            <pc:sldMk cId="2145536209" sldId="274"/>
            <ac:picMk id="5" creationId="{AF8AD3CC-58A0-6646-BF09-CC62711006BE}"/>
          </ac:picMkLst>
        </pc:picChg>
        <pc:picChg chg="add mod">
          <ac:chgData name="정광원" userId="8b6afb08-fd99-4da6-9f90-c0051b95ed9f" providerId="ADAL" clId="{87D0E9A7-D747-BE46-AF7A-B116958345AE}" dt="2022-04-12T14:28:50.179" v="1288" actId="14100"/>
          <ac:picMkLst>
            <pc:docMk/>
            <pc:sldMk cId="2145536209" sldId="274"/>
            <ac:picMk id="6" creationId="{ECDD9D61-5E58-064F-93B5-9092B155B1F9}"/>
          </ac:picMkLst>
        </pc:picChg>
        <pc:picChg chg="add mod">
          <ac:chgData name="정광원" userId="8b6afb08-fd99-4da6-9f90-c0051b95ed9f" providerId="ADAL" clId="{87D0E9A7-D747-BE46-AF7A-B116958345AE}" dt="2022-04-12T14:28:54.196" v="1290" actId="14100"/>
          <ac:picMkLst>
            <pc:docMk/>
            <pc:sldMk cId="2145536209" sldId="274"/>
            <ac:picMk id="7" creationId="{80BD17DE-0E5D-2743-9530-0257DC7B4E0D}"/>
          </ac:picMkLst>
        </pc:picChg>
        <pc:picChg chg="add mod">
          <ac:chgData name="정광원" userId="8b6afb08-fd99-4da6-9f90-c0051b95ed9f" providerId="ADAL" clId="{87D0E9A7-D747-BE46-AF7A-B116958345AE}" dt="2022-04-12T14:29:03.844" v="1294" actId="1076"/>
          <ac:picMkLst>
            <pc:docMk/>
            <pc:sldMk cId="2145536209" sldId="274"/>
            <ac:picMk id="8" creationId="{42C0BF2B-AD80-CE4C-B466-15B2F72537E9}"/>
          </ac:picMkLst>
        </pc:picChg>
      </pc:sldChg>
      <pc:sldChg chg="addSp delSp modSp new del mod">
        <pc:chgData name="정광원" userId="8b6afb08-fd99-4da6-9f90-c0051b95ed9f" providerId="ADAL" clId="{87D0E9A7-D747-BE46-AF7A-B116958345AE}" dt="2022-04-12T16:02:57.873" v="5974" actId="2696"/>
        <pc:sldMkLst>
          <pc:docMk/>
          <pc:sldMk cId="3131868692" sldId="275"/>
        </pc:sldMkLst>
        <pc:spChg chg="mod">
          <ac:chgData name="정광원" userId="8b6afb08-fd99-4da6-9f90-c0051b95ed9f" providerId="ADAL" clId="{87D0E9A7-D747-BE46-AF7A-B116958345AE}" dt="2022-04-12T14:43:15.660" v="2572" actId="20577"/>
          <ac:spMkLst>
            <pc:docMk/>
            <pc:sldMk cId="3131868692" sldId="275"/>
            <ac:spMk id="2" creationId="{4CA39785-58E4-BE4F-A1EF-C7277B56F5AD}"/>
          </ac:spMkLst>
        </pc:spChg>
        <pc:spChg chg="mod">
          <ac:chgData name="정광원" userId="8b6afb08-fd99-4da6-9f90-c0051b95ed9f" providerId="ADAL" clId="{87D0E9A7-D747-BE46-AF7A-B116958345AE}" dt="2022-04-12T15:43:37.632" v="4377" actId="20577"/>
          <ac:spMkLst>
            <pc:docMk/>
            <pc:sldMk cId="3131868692" sldId="275"/>
            <ac:spMk id="3" creationId="{29F01EA5-7F03-8D47-B2BA-F1A44BDA436F}"/>
          </ac:spMkLst>
        </pc:sp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5" creationId="{B2B71243-08F1-0741-A10E-AB47E0F737B3}"/>
          </ac:picMkLst>
        </pc:pic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6" creationId="{05E00405-35BF-394C-9C5B-D4AD7143C273}"/>
          </ac:picMkLst>
        </pc:pic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7" creationId="{5BD6E97E-FF3B-5147-A667-DD97B33C9B08}"/>
          </ac:picMkLst>
        </pc:pic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8" creationId="{B296D329-B672-AD40-9BFA-B4CC92D28486}"/>
          </ac:picMkLst>
        </pc:picChg>
        <pc:picChg chg="add del mod">
          <ac:chgData name="정광원" userId="8b6afb08-fd99-4da6-9f90-c0051b95ed9f" providerId="ADAL" clId="{87D0E9A7-D747-BE46-AF7A-B116958345AE}" dt="2022-04-12T15:44:24.034" v="4380" actId="478"/>
          <ac:picMkLst>
            <pc:docMk/>
            <pc:sldMk cId="3131868692" sldId="275"/>
            <ac:picMk id="9" creationId="{95B1DEF8-C2B3-2C49-9A91-E01E50CDA312}"/>
          </ac:picMkLst>
        </pc:picChg>
        <pc:picChg chg="add del mod">
          <ac:chgData name="정광원" userId="8b6afb08-fd99-4da6-9f90-c0051b95ed9f" providerId="ADAL" clId="{87D0E9A7-D747-BE46-AF7A-B116958345AE}" dt="2022-04-12T15:44:24.034" v="4380" actId="478"/>
          <ac:picMkLst>
            <pc:docMk/>
            <pc:sldMk cId="3131868692" sldId="275"/>
            <ac:picMk id="10" creationId="{55DF670F-1FA2-8B4A-8B75-DA6649CFADCA}"/>
          </ac:picMkLst>
        </pc:picChg>
        <pc:picChg chg="add del mod">
          <ac:chgData name="정광원" userId="8b6afb08-fd99-4da6-9f90-c0051b95ed9f" providerId="ADAL" clId="{87D0E9A7-D747-BE46-AF7A-B116958345AE}" dt="2022-04-12T15:44:24.034" v="4380" actId="478"/>
          <ac:picMkLst>
            <pc:docMk/>
            <pc:sldMk cId="3131868692" sldId="275"/>
            <ac:picMk id="11" creationId="{C8C3ACA2-F9B8-5949-887F-C789D2773E76}"/>
          </ac:picMkLst>
        </pc:picChg>
        <pc:picChg chg="add del mod">
          <ac:chgData name="정광원" userId="8b6afb08-fd99-4da6-9f90-c0051b95ed9f" providerId="ADAL" clId="{87D0E9A7-D747-BE46-AF7A-B116958345AE}" dt="2022-04-12T15:44:24.034" v="4380" actId="478"/>
          <ac:picMkLst>
            <pc:docMk/>
            <pc:sldMk cId="3131868692" sldId="275"/>
            <ac:picMk id="12" creationId="{3A1D502E-7E00-9349-9F67-9BF5C0ECC7B0}"/>
          </ac:picMkLst>
        </pc:picChg>
        <pc:picChg chg="add del mod">
          <ac:chgData name="정광원" userId="8b6afb08-fd99-4da6-9f90-c0051b95ed9f" providerId="ADAL" clId="{87D0E9A7-D747-BE46-AF7A-B116958345AE}" dt="2022-04-12T15:43:33.978" v="4376" actId="478"/>
          <ac:picMkLst>
            <pc:docMk/>
            <pc:sldMk cId="3131868692" sldId="275"/>
            <ac:picMk id="13" creationId="{D935651B-B5CB-F742-9D6C-F14C2E891665}"/>
          </ac:picMkLst>
        </pc:picChg>
        <pc:picChg chg="add del mod">
          <ac:chgData name="정광원" userId="8b6afb08-fd99-4da6-9f90-c0051b95ed9f" providerId="ADAL" clId="{87D0E9A7-D747-BE46-AF7A-B116958345AE}" dt="2022-04-12T15:43:33.978" v="4376" actId="478"/>
          <ac:picMkLst>
            <pc:docMk/>
            <pc:sldMk cId="3131868692" sldId="275"/>
            <ac:picMk id="14" creationId="{0D068DD1-0067-0A48-9DA6-2F9BB997DF67}"/>
          </ac:picMkLst>
        </pc:pic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15" creationId="{E9F3B300-EB97-AD4B-A8E6-E02EBB9ED165}"/>
          </ac:picMkLst>
        </pc:picChg>
        <pc:picChg chg="add del mod">
          <ac:chgData name="정광원" userId="8b6afb08-fd99-4da6-9f90-c0051b95ed9f" providerId="ADAL" clId="{87D0E9A7-D747-BE46-AF7A-B116958345AE}" dt="2022-04-12T16:01:38.003" v="5952" actId="478"/>
          <ac:picMkLst>
            <pc:docMk/>
            <pc:sldMk cId="3131868692" sldId="275"/>
            <ac:picMk id="16" creationId="{E970870F-B0DD-EE47-8379-705EF1E6F87C}"/>
          </ac:picMkLst>
        </pc:picChg>
      </pc:sldChg>
      <pc:sldChg chg="modSp new del mod">
        <pc:chgData name="정광원" userId="8b6afb08-fd99-4da6-9f90-c0051b95ed9f" providerId="ADAL" clId="{87D0E9A7-D747-BE46-AF7A-B116958345AE}" dt="2022-04-12T14:58:57.521" v="3060" actId="2696"/>
        <pc:sldMkLst>
          <pc:docMk/>
          <pc:sldMk cId="288859127" sldId="276"/>
        </pc:sldMkLst>
        <pc:spChg chg="mod">
          <ac:chgData name="정광원" userId="8b6afb08-fd99-4da6-9f90-c0051b95ed9f" providerId="ADAL" clId="{87D0E9A7-D747-BE46-AF7A-B116958345AE}" dt="2022-04-12T14:58:53.617" v="3059" actId="20577"/>
          <ac:spMkLst>
            <pc:docMk/>
            <pc:sldMk cId="288859127" sldId="276"/>
            <ac:spMk id="2" creationId="{E869F8ED-BE3A-284E-911F-50EBD90A75CF}"/>
          </ac:spMkLst>
        </pc:spChg>
      </pc:sldChg>
      <pc:sldChg chg="addSp modSp new mod">
        <pc:chgData name="정광원" userId="8b6afb08-fd99-4da6-9f90-c0051b95ed9f" providerId="ADAL" clId="{87D0E9A7-D747-BE46-AF7A-B116958345AE}" dt="2022-04-12T15:43:00.995" v="4374" actId="1037"/>
        <pc:sldMkLst>
          <pc:docMk/>
          <pc:sldMk cId="3296861616" sldId="276"/>
        </pc:sldMkLst>
        <pc:spChg chg="mod">
          <ac:chgData name="정광원" userId="8b6afb08-fd99-4da6-9f90-c0051b95ed9f" providerId="ADAL" clId="{87D0E9A7-D747-BE46-AF7A-B116958345AE}" dt="2022-04-12T15:32:29.833" v="3364" actId="20577"/>
          <ac:spMkLst>
            <pc:docMk/>
            <pc:sldMk cId="3296861616" sldId="276"/>
            <ac:spMk id="2" creationId="{3367E5DF-961D-9E42-BDB8-E1D75E86E29B}"/>
          </ac:spMkLst>
        </pc:spChg>
        <pc:spChg chg="mod">
          <ac:chgData name="정광원" userId="8b6afb08-fd99-4da6-9f90-c0051b95ed9f" providerId="ADAL" clId="{87D0E9A7-D747-BE46-AF7A-B116958345AE}" dt="2022-04-12T15:41:06.355" v="4334" actId="14100"/>
          <ac:spMkLst>
            <pc:docMk/>
            <pc:sldMk cId="3296861616" sldId="276"/>
            <ac:spMk id="3" creationId="{03D0093D-C043-0741-BB4C-526454C568E9}"/>
          </ac:spMkLst>
        </pc:spChg>
        <pc:picChg chg="add mod">
          <ac:chgData name="정광원" userId="8b6afb08-fd99-4da6-9f90-c0051b95ed9f" providerId="ADAL" clId="{87D0E9A7-D747-BE46-AF7A-B116958345AE}" dt="2022-04-12T15:43:00.995" v="4374" actId="1037"/>
          <ac:picMkLst>
            <pc:docMk/>
            <pc:sldMk cId="3296861616" sldId="276"/>
            <ac:picMk id="5" creationId="{E502FEA3-A649-4840-90BA-915F045A8D17}"/>
          </ac:picMkLst>
        </pc:picChg>
        <pc:picChg chg="add mod">
          <ac:chgData name="정광원" userId="8b6afb08-fd99-4da6-9f90-c0051b95ed9f" providerId="ADAL" clId="{87D0E9A7-D747-BE46-AF7A-B116958345AE}" dt="2022-04-12T15:43:00.995" v="4374" actId="1037"/>
          <ac:picMkLst>
            <pc:docMk/>
            <pc:sldMk cId="3296861616" sldId="276"/>
            <ac:picMk id="6" creationId="{30E89E39-7E41-8F47-AFA5-0FB08C570EE9}"/>
          </ac:picMkLst>
        </pc:picChg>
      </pc:sldChg>
      <pc:sldChg chg="add del">
        <pc:chgData name="정광원" userId="8b6afb08-fd99-4da6-9f90-c0051b95ed9f" providerId="ADAL" clId="{87D0E9A7-D747-BE46-AF7A-B116958345AE}" dt="2022-04-12T15:40:52.882" v="4313" actId="2890"/>
        <pc:sldMkLst>
          <pc:docMk/>
          <pc:sldMk cId="344265701" sldId="277"/>
        </pc:sldMkLst>
      </pc:sldChg>
      <pc:sldChg chg="addSp delSp modSp new mod ord">
        <pc:chgData name="정광원" userId="8b6afb08-fd99-4da6-9f90-c0051b95ed9f" providerId="ADAL" clId="{87D0E9A7-D747-BE46-AF7A-B116958345AE}" dt="2022-04-12T15:47:08.467" v="4518" actId="20578"/>
        <pc:sldMkLst>
          <pc:docMk/>
          <pc:sldMk cId="4185158251" sldId="277"/>
        </pc:sldMkLst>
        <pc:spChg chg="mod">
          <ac:chgData name="정광원" userId="8b6afb08-fd99-4da6-9f90-c0051b95ed9f" providerId="ADAL" clId="{87D0E9A7-D747-BE46-AF7A-B116958345AE}" dt="2022-04-12T15:41:02.017" v="4333" actId="20577"/>
          <ac:spMkLst>
            <pc:docMk/>
            <pc:sldMk cId="4185158251" sldId="277"/>
            <ac:spMk id="2" creationId="{A2D8B3BD-27DC-D848-B967-9821778A786E}"/>
          </ac:spMkLst>
        </pc:spChg>
        <pc:spChg chg="mod">
          <ac:chgData name="정광원" userId="8b6afb08-fd99-4da6-9f90-c0051b95ed9f" providerId="ADAL" clId="{87D0E9A7-D747-BE46-AF7A-B116958345AE}" dt="2022-04-12T15:45:19.067" v="4389" actId="20577"/>
          <ac:spMkLst>
            <pc:docMk/>
            <pc:sldMk cId="4185158251" sldId="277"/>
            <ac:spMk id="3" creationId="{5F736197-C956-A343-B674-26EB5A5359CE}"/>
          </ac:spMkLst>
        </pc:spChg>
        <pc:picChg chg="add mod">
          <ac:chgData name="정광원" userId="8b6afb08-fd99-4da6-9f90-c0051b95ed9f" providerId="ADAL" clId="{87D0E9A7-D747-BE46-AF7A-B116958345AE}" dt="2022-04-12T15:47:06.016" v="4517" actId="1035"/>
          <ac:picMkLst>
            <pc:docMk/>
            <pc:sldMk cId="4185158251" sldId="277"/>
            <ac:picMk id="5" creationId="{4A4A229A-46C9-F542-BBE8-B6CCD5C7FAE5}"/>
          </ac:picMkLst>
        </pc:picChg>
        <pc:picChg chg="add mod">
          <ac:chgData name="정광원" userId="8b6afb08-fd99-4da6-9f90-c0051b95ed9f" providerId="ADAL" clId="{87D0E9A7-D747-BE46-AF7A-B116958345AE}" dt="2022-04-12T15:47:06.016" v="4517" actId="1035"/>
          <ac:picMkLst>
            <pc:docMk/>
            <pc:sldMk cId="4185158251" sldId="277"/>
            <ac:picMk id="6" creationId="{B3DCDD63-21A6-4248-A0AF-0C4DD469697B}"/>
          </ac:picMkLst>
        </pc:picChg>
        <pc:picChg chg="add del mod">
          <ac:chgData name="정광원" userId="8b6afb08-fd99-4da6-9f90-c0051b95ed9f" providerId="ADAL" clId="{87D0E9A7-D747-BE46-AF7A-B116958345AE}" dt="2022-04-12T15:45:10.565" v="4387" actId="478"/>
          <ac:picMkLst>
            <pc:docMk/>
            <pc:sldMk cId="4185158251" sldId="277"/>
            <ac:picMk id="7" creationId="{41964E91-7F1F-6B48-A319-5B514FD492A2}"/>
          </ac:picMkLst>
        </pc:picChg>
        <pc:picChg chg="add del mod">
          <ac:chgData name="정광원" userId="8b6afb08-fd99-4da6-9f90-c0051b95ed9f" providerId="ADAL" clId="{87D0E9A7-D747-BE46-AF7A-B116958345AE}" dt="2022-04-12T15:45:10.565" v="4387" actId="478"/>
          <ac:picMkLst>
            <pc:docMk/>
            <pc:sldMk cId="4185158251" sldId="277"/>
            <ac:picMk id="8" creationId="{29907B5F-D175-5D4B-8FC7-B0FC78427C57}"/>
          </ac:picMkLst>
        </pc:picChg>
        <pc:picChg chg="add del mod">
          <ac:chgData name="정광원" userId="8b6afb08-fd99-4da6-9f90-c0051b95ed9f" providerId="ADAL" clId="{87D0E9A7-D747-BE46-AF7A-B116958345AE}" dt="2022-04-12T15:45:10.565" v="4387" actId="478"/>
          <ac:picMkLst>
            <pc:docMk/>
            <pc:sldMk cId="4185158251" sldId="277"/>
            <ac:picMk id="9" creationId="{EB88787A-B38D-7D47-8C11-4E1DD7DA8CEB}"/>
          </ac:picMkLst>
        </pc:picChg>
        <pc:picChg chg="add del mod">
          <ac:chgData name="정광원" userId="8b6afb08-fd99-4da6-9f90-c0051b95ed9f" providerId="ADAL" clId="{87D0E9A7-D747-BE46-AF7A-B116958345AE}" dt="2022-04-12T15:45:10.565" v="4387" actId="478"/>
          <ac:picMkLst>
            <pc:docMk/>
            <pc:sldMk cId="4185158251" sldId="277"/>
            <ac:picMk id="10" creationId="{AE6E7272-26A9-9D4B-ABB2-69222E82CCFC}"/>
          </ac:picMkLst>
        </pc:picChg>
      </pc:sldChg>
      <pc:sldChg chg="addSp modSp new mod">
        <pc:chgData name="정광원" userId="8b6afb08-fd99-4da6-9f90-c0051b95ed9f" providerId="ADAL" clId="{87D0E9A7-D747-BE46-AF7A-B116958345AE}" dt="2022-04-12T15:46:37.131" v="4479" actId="20577"/>
        <pc:sldMkLst>
          <pc:docMk/>
          <pc:sldMk cId="1342866358" sldId="278"/>
        </pc:sldMkLst>
        <pc:spChg chg="mod">
          <ac:chgData name="정광원" userId="8b6afb08-fd99-4da6-9f90-c0051b95ed9f" providerId="ADAL" clId="{87D0E9A7-D747-BE46-AF7A-B116958345AE}" dt="2022-04-12T15:46:37.131" v="4479" actId="20577"/>
          <ac:spMkLst>
            <pc:docMk/>
            <pc:sldMk cId="1342866358" sldId="278"/>
            <ac:spMk id="2" creationId="{E7A3E4BF-9ED6-EB4C-BA05-D982D4C6DBB7}"/>
          </ac:spMkLst>
        </pc:spChg>
        <pc:spChg chg="mod">
          <ac:chgData name="정광원" userId="8b6afb08-fd99-4da6-9f90-c0051b95ed9f" providerId="ADAL" clId="{87D0E9A7-D747-BE46-AF7A-B116958345AE}" dt="2022-04-12T15:45:40.938" v="4427" actId="20577"/>
          <ac:spMkLst>
            <pc:docMk/>
            <pc:sldMk cId="1342866358" sldId="278"/>
            <ac:spMk id="3" creationId="{45A72D0D-60AB-6743-94CB-328BE3680FEC}"/>
          </ac:spMkLst>
        </pc:spChg>
        <pc:picChg chg="add mod">
          <ac:chgData name="정광원" userId="8b6afb08-fd99-4da6-9f90-c0051b95ed9f" providerId="ADAL" clId="{87D0E9A7-D747-BE46-AF7A-B116958345AE}" dt="2022-04-12T15:46:33.832" v="4460" actId="1038"/>
          <ac:picMkLst>
            <pc:docMk/>
            <pc:sldMk cId="1342866358" sldId="278"/>
            <ac:picMk id="5" creationId="{DD843F87-FD2A-9648-B93F-79C3B8F723BF}"/>
          </ac:picMkLst>
        </pc:picChg>
        <pc:picChg chg="add mod">
          <ac:chgData name="정광원" userId="8b6afb08-fd99-4da6-9f90-c0051b95ed9f" providerId="ADAL" clId="{87D0E9A7-D747-BE46-AF7A-B116958345AE}" dt="2022-04-12T15:46:33.832" v="4460" actId="1038"/>
          <ac:picMkLst>
            <pc:docMk/>
            <pc:sldMk cId="1342866358" sldId="278"/>
            <ac:picMk id="6" creationId="{E6EB84AA-2335-8B42-9F7D-9EA756663909}"/>
          </ac:picMkLst>
        </pc:picChg>
        <pc:picChg chg="add mod">
          <ac:chgData name="정광원" userId="8b6afb08-fd99-4da6-9f90-c0051b95ed9f" providerId="ADAL" clId="{87D0E9A7-D747-BE46-AF7A-B116958345AE}" dt="2022-04-12T15:46:33.832" v="4460" actId="1038"/>
          <ac:picMkLst>
            <pc:docMk/>
            <pc:sldMk cId="1342866358" sldId="278"/>
            <ac:picMk id="7" creationId="{4FD3F63B-2876-CB46-9975-DD706BB93DFF}"/>
          </ac:picMkLst>
        </pc:picChg>
        <pc:picChg chg="add mod">
          <ac:chgData name="정광원" userId="8b6afb08-fd99-4da6-9f90-c0051b95ed9f" providerId="ADAL" clId="{87D0E9A7-D747-BE46-AF7A-B116958345AE}" dt="2022-04-12T15:46:33.832" v="4460" actId="1038"/>
          <ac:picMkLst>
            <pc:docMk/>
            <pc:sldMk cId="1342866358" sldId="278"/>
            <ac:picMk id="8" creationId="{B9A04A6D-12B5-F946-A9C0-777F28C24E03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2T15:54:38.149" v="5398"/>
        <pc:sldMkLst>
          <pc:docMk/>
          <pc:sldMk cId="3209559590" sldId="279"/>
        </pc:sldMkLst>
        <pc:spChg chg="mod">
          <ac:chgData name="정광원" userId="8b6afb08-fd99-4da6-9f90-c0051b95ed9f" providerId="ADAL" clId="{87D0E9A7-D747-BE46-AF7A-B116958345AE}" dt="2022-04-12T15:47:29.131" v="4551" actId="20577"/>
          <ac:spMkLst>
            <pc:docMk/>
            <pc:sldMk cId="3209559590" sldId="279"/>
            <ac:spMk id="2" creationId="{DDDAEB98-9EF7-0B40-B493-4CA6217C1725}"/>
          </ac:spMkLst>
        </pc:spChg>
        <pc:spChg chg="mod">
          <ac:chgData name="정광원" userId="8b6afb08-fd99-4da6-9f90-c0051b95ed9f" providerId="ADAL" clId="{87D0E9A7-D747-BE46-AF7A-B116958345AE}" dt="2022-04-12T15:53:23.947" v="5396" actId="113"/>
          <ac:spMkLst>
            <pc:docMk/>
            <pc:sldMk cId="3209559590" sldId="279"/>
            <ac:spMk id="3" creationId="{A6C1818E-BFEF-1945-880A-A7A48F6971B9}"/>
          </ac:spMkLst>
        </pc:spChg>
        <pc:picChg chg="add del">
          <ac:chgData name="정광원" userId="8b6afb08-fd99-4da6-9f90-c0051b95ed9f" providerId="ADAL" clId="{87D0E9A7-D747-BE46-AF7A-B116958345AE}" dt="2022-04-12T15:54:38.149" v="5398"/>
          <ac:picMkLst>
            <pc:docMk/>
            <pc:sldMk cId="3209559590" sldId="279"/>
            <ac:picMk id="5" creationId="{3468F3BE-01FC-214C-88D6-3245A872E5A2}"/>
          </ac:picMkLst>
        </pc:picChg>
      </pc:sldChg>
      <pc:sldChg chg="addSp modSp new mod">
        <pc:chgData name="정광원" userId="8b6afb08-fd99-4da6-9f90-c0051b95ed9f" providerId="ADAL" clId="{87D0E9A7-D747-BE46-AF7A-B116958345AE}" dt="2022-04-12T16:00:58.594" v="5948" actId="14100"/>
        <pc:sldMkLst>
          <pc:docMk/>
          <pc:sldMk cId="2766424730" sldId="280"/>
        </pc:sldMkLst>
        <pc:spChg chg="mod">
          <ac:chgData name="정광원" userId="8b6afb08-fd99-4da6-9f90-c0051b95ed9f" providerId="ADAL" clId="{87D0E9A7-D747-BE46-AF7A-B116958345AE}" dt="2022-04-12T15:55:11.446" v="5436" actId="20577"/>
          <ac:spMkLst>
            <pc:docMk/>
            <pc:sldMk cId="2766424730" sldId="280"/>
            <ac:spMk id="2" creationId="{7F27D47F-A663-F54E-82CD-AFD802DD0A33}"/>
          </ac:spMkLst>
        </pc:spChg>
        <pc:spChg chg="mod">
          <ac:chgData name="정광원" userId="8b6afb08-fd99-4da6-9f90-c0051b95ed9f" providerId="ADAL" clId="{87D0E9A7-D747-BE46-AF7A-B116958345AE}" dt="2022-04-12T15:59:08.825" v="5938" actId="14100"/>
          <ac:spMkLst>
            <pc:docMk/>
            <pc:sldMk cId="2766424730" sldId="280"/>
            <ac:spMk id="3" creationId="{DA689515-2DEA-1D48-8F31-C4F892F4C8BA}"/>
          </ac:spMkLst>
        </pc:spChg>
        <pc:picChg chg="add mod">
          <ac:chgData name="정광원" userId="8b6afb08-fd99-4da6-9f90-c0051b95ed9f" providerId="ADAL" clId="{87D0E9A7-D747-BE46-AF7A-B116958345AE}" dt="2022-04-12T15:59:14.745" v="5940" actId="14100"/>
          <ac:picMkLst>
            <pc:docMk/>
            <pc:sldMk cId="2766424730" sldId="280"/>
            <ac:picMk id="5" creationId="{79B887CE-42E9-CC41-8F29-890F8F392651}"/>
          </ac:picMkLst>
        </pc:picChg>
        <pc:picChg chg="add mod">
          <ac:chgData name="정광원" userId="8b6afb08-fd99-4da6-9f90-c0051b95ed9f" providerId="ADAL" clId="{87D0E9A7-D747-BE46-AF7A-B116958345AE}" dt="2022-04-12T15:59:21.044" v="5942" actId="14100"/>
          <ac:picMkLst>
            <pc:docMk/>
            <pc:sldMk cId="2766424730" sldId="280"/>
            <ac:picMk id="6" creationId="{67FABFD0-8DBA-834F-9111-55A7F6971069}"/>
          </ac:picMkLst>
        </pc:picChg>
        <pc:picChg chg="add mod">
          <ac:chgData name="정광원" userId="8b6afb08-fd99-4da6-9f90-c0051b95ed9f" providerId="ADAL" clId="{87D0E9A7-D747-BE46-AF7A-B116958345AE}" dt="2022-04-12T16:00:52.661" v="5946" actId="1076"/>
          <ac:picMkLst>
            <pc:docMk/>
            <pc:sldMk cId="2766424730" sldId="280"/>
            <ac:picMk id="7" creationId="{641B3E06-BB6E-6E4D-AE46-5D6D0828CAA1}"/>
          </ac:picMkLst>
        </pc:picChg>
        <pc:picChg chg="add mod">
          <ac:chgData name="정광원" userId="8b6afb08-fd99-4da6-9f90-c0051b95ed9f" providerId="ADAL" clId="{87D0E9A7-D747-BE46-AF7A-B116958345AE}" dt="2022-04-12T16:00:58.594" v="5948" actId="14100"/>
          <ac:picMkLst>
            <pc:docMk/>
            <pc:sldMk cId="2766424730" sldId="280"/>
            <ac:picMk id="8" creationId="{14EFE781-6D27-5544-BFBC-883DBE1230E9}"/>
          </ac:picMkLst>
        </pc:picChg>
      </pc:sldChg>
      <pc:sldChg chg="addSp delSp modSp new mod setBg delAnim modAnim">
        <pc:chgData name="정광원" userId="8b6afb08-fd99-4da6-9f90-c0051b95ed9f" providerId="ADAL" clId="{87D0E9A7-D747-BE46-AF7A-B116958345AE}" dt="2022-04-12T16:10:00.406" v="6023" actId="14100"/>
        <pc:sldMkLst>
          <pc:docMk/>
          <pc:sldMk cId="631430504" sldId="281"/>
        </pc:sldMkLst>
        <pc:spChg chg="mod">
          <ac:chgData name="정광원" userId="8b6afb08-fd99-4da6-9f90-c0051b95ed9f" providerId="ADAL" clId="{87D0E9A7-D747-BE46-AF7A-B116958345AE}" dt="2022-04-12T16:06:13.208" v="6004" actId="1076"/>
          <ac:spMkLst>
            <pc:docMk/>
            <pc:sldMk cId="631430504" sldId="281"/>
            <ac:spMk id="2" creationId="{A4E4DCA8-35A9-2B4C-B5C0-D43FFC2FB5C2}"/>
          </ac:spMkLst>
        </pc:spChg>
        <pc:spChg chg="del">
          <ac:chgData name="정광원" userId="8b6afb08-fd99-4da6-9f90-c0051b95ed9f" providerId="ADAL" clId="{87D0E9A7-D747-BE46-AF7A-B116958345AE}" dt="2022-04-12T16:05:03.562" v="5981" actId="478"/>
          <ac:spMkLst>
            <pc:docMk/>
            <pc:sldMk cId="631430504" sldId="281"/>
            <ac:spMk id="3" creationId="{EB4C36F3-9FBA-CE4D-B548-ABE2734E51BB}"/>
          </ac:spMkLst>
        </pc:spChg>
        <pc:spChg chg="mod">
          <ac:chgData name="정광원" userId="8b6afb08-fd99-4da6-9f90-c0051b95ed9f" providerId="ADAL" clId="{87D0E9A7-D747-BE46-AF7A-B116958345AE}" dt="2022-04-12T16:05:52.162" v="6001" actId="26606"/>
          <ac:spMkLst>
            <pc:docMk/>
            <pc:sldMk cId="631430504" sldId="281"/>
            <ac:spMk id="4" creationId="{9B9EAAD0-74D2-1148-825B-342A68A48584}"/>
          </ac:spMkLst>
        </pc:spChg>
        <pc:spChg chg="add">
          <ac:chgData name="정광원" userId="8b6afb08-fd99-4da6-9f90-c0051b95ed9f" providerId="ADAL" clId="{87D0E9A7-D747-BE46-AF7A-B116958345AE}" dt="2022-04-12T16:05:52.162" v="6001" actId="26606"/>
          <ac:spMkLst>
            <pc:docMk/>
            <pc:sldMk cId="631430504" sldId="281"/>
            <ac:spMk id="9" creationId="{0BABF38A-8A0D-492E-BD20-6CF4D46B50BD}"/>
          </ac:spMkLst>
        </pc:spChg>
        <pc:spChg chg="add">
          <ac:chgData name="정광원" userId="8b6afb08-fd99-4da6-9f90-c0051b95ed9f" providerId="ADAL" clId="{87D0E9A7-D747-BE46-AF7A-B116958345AE}" dt="2022-04-12T16:05:52.162" v="6001" actId="26606"/>
          <ac:spMkLst>
            <pc:docMk/>
            <pc:sldMk cId="631430504" sldId="281"/>
            <ac:spMk id="13" creationId="{4E7CE7A7-0AFD-439B-9765-E708254D9D2D}"/>
          </ac:spMkLst>
        </pc:spChg>
        <pc:spChg chg="add">
          <ac:chgData name="정광원" userId="8b6afb08-fd99-4da6-9f90-c0051b95ed9f" providerId="ADAL" clId="{87D0E9A7-D747-BE46-AF7A-B116958345AE}" dt="2022-04-12T16:05:52.162" v="6001" actId="26606"/>
          <ac:spMkLst>
            <pc:docMk/>
            <pc:sldMk cId="631430504" sldId="281"/>
            <ac:spMk id="15" creationId="{239CFBC2-8561-4BBF-BDDE-CF7908C98DFC}"/>
          </ac:spMkLst>
        </pc:spChg>
        <pc:grpChg chg="add">
          <ac:chgData name="정광원" userId="8b6afb08-fd99-4da6-9f90-c0051b95ed9f" providerId="ADAL" clId="{87D0E9A7-D747-BE46-AF7A-B116958345AE}" dt="2022-04-12T16:05:52.162" v="6001" actId="26606"/>
          <ac:grpSpMkLst>
            <pc:docMk/>
            <pc:sldMk cId="631430504" sldId="281"/>
            <ac:grpSpMk id="17" creationId="{2AAC8F43-3BD7-44FC-843A-972922AF2BC0}"/>
          </ac:grpSpMkLst>
        </pc:grpChg>
        <pc:picChg chg="add del mod">
          <ac:chgData name="정광원" userId="8b6afb08-fd99-4da6-9f90-c0051b95ed9f" providerId="ADAL" clId="{87D0E9A7-D747-BE46-AF7A-B116958345AE}" dt="2022-04-12T16:09:01.726" v="6015" actId="478"/>
          <ac:picMkLst>
            <pc:docMk/>
            <pc:sldMk cId="631430504" sldId="281"/>
            <ac:picMk id="5" creationId="{0FD868DE-A36E-F140-AD8B-DFA383A3160A}"/>
          </ac:picMkLst>
        </pc:picChg>
        <pc:picChg chg="add mod">
          <ac:chgData name="정광원" userId="8b6afb08-fd99-4da6-9f90-c0051b95ed9f" providerId="ADAL" clId="{87D0E9A7-D747-BE46-AF7A-B116958345AE}" dt="2022-04-12T16:10:00.406" v="6023" actId="14100"/>
          <ac:picMkLst>
            <pc:docMk/>
            <pc:sldMk cId="631430504" sldId="281"/>
            <ac:picMk id="7" creationId="{ED0A0E4E-901A-1E47-9413-36E613F6AF3A}"/>
          </ac:picMkLst>
        </pc:picChg>
        <pc:picChg chg="add">
          <ac:chgData name="정광원" userId="8b6afb08-fd99-4da6-9f90-c0051b95ed9f" providerId="ADAL" clId="{87D0E9A7-D747-BE46-AF7A-B116958345AE}" dt="2022-04-12T16:05:52.162" v="6001" actId="26606"/>
          <ac:picMkLst>
            <pc:docMk/>
            <pc:sldMk cId="631430504" sldId="281"/>
            <ac:picMk id="11" creationId="{BC526B7A-4801-4FD1-95C8-03AF22629E87}"/>
          </ac:picMkLst>
        </pc:picChg>
      </pc:sldChg>
      <pc:sldChg chg="addSp modSp new mod">
        <pc:chgData name="정광원" userId="8b6afb08-fd99-4da6-9f90-c0051b95ed9f" providerId="ADAL" clId="{87D0E9A7-D747-BE46-AF7A-B116958345AE}" dt="2022-04-12T16:18:51.617" v="7040" actId="14100"/>
        <pc:sldMkLst>
          <pc:docMk/>
          <pc:sldMk cId="4061162662" sldId="282"/>
        </pc:sldMkLst>
        <pc:spChg chg="mod">
          <ac:chgData name="정광원" userId="8b6afb08-fd99-4da6-9f90-c0051b95ed9f" providerId="ADAL" clId="{87D0E9A7-D747-BE46-AF7A-B116958345AE}" dt="2022-04-12T16:10:47.527" v="6114" actId="20577"/>
          <ac:spMkLst>
            <pc:docMk/>
            <pc:sldMk cId="4061162662" sldId="282"/>
            <ac:spMk id="2" creationId="{8ACEB79E-E725-234C-9C35-826F4E2E9588}"/>
          </ac:spMkLst>
        </pc:spChg>
        <pc:spChg chg="mod">
          <ac:chgData name="정광원" userId="8b6afb08-fd99-4da6-9f90-c0051b95ed9f" providerId="ADAL" clId="{87D0E9A7-D747-BE46-AF7A-B116958345AE}" dt="2022-04-12T16:14:19.109" v="7009" actId="113"/>
          <ac:spMkLst>
            <pc:docMk/>
            <pc:sldMk cId="4061162662" sldId="282"/>
            <ac:spMk id="3" creationId="{FDD760B1-B9C2-024A-B18F-343C6B75F700}"/>
          </ac:spMkLst>
        </pc:spChg>
        <pc:picChg chg="add mod">
          <ac:chgData name="정광원" userId="8b6afb08-fd99-4da6-9f90-c0051b95ed9f" providerId="ADAL" clId="{87D0E9A7-D747-BE46-AF7A-B116958345AE}" dt="2022-04-12T16:15:03.835" v="7012" actId="14100"/>
          <ac:picMkLst>
            <pc:docMk/>
            <pc:sldMk cId="4061162662" sldId="282"/>
            <ac:picMk id="5" creationId="{0296EE36-F9CE-874F-884A-D7D6C4DFE4E0}"/>
          </ac:picMkLst>
        </pc:picChg>
        <pc:picChg chg="add mod">
          <ac:chgData name="정광원" userId="8b6afb08-fd99-4da6-9f90-c0051b95ed9f" providerId="ADAL" clId="{87D0E9A7-D747-BE46-AF7A-B116958345AE}" dt="2022-04-12T16:15:27.274" v="7018" actId="1036"/>
          <ac:picMkLst>
            <pc:docMk/>
            <pc:sldMk cId="4061162662" sldId="282"/>
            <ac:picMk id="6" creationId="{5EFBA3E9-AB25-0442-80D6-0FCAC456C48B}"/>
          </ac:picMkLst>
        </pc:picChg>
        <pc:picChg chg="add mod">
          <ac:chgData name="정광원" userId="8b6afb08-fd99-4da6-9f90-c0051b95ed9f" providerId="ADAL" clId="{87D0E9A7-D747-BE46-AF7A-B116958345AE}" dt="2022-04-12T16:16:07.152" v="7021" actId="1076"/>
          <ac:picMkLst>
            <pc:docMk/>
            <pc:sldMk cId="4061162662" sldId="282"/>
            <ac:picMk id="7" creationId="{1465FAA3-B4FF-0C42-AC95-88EDA13F99A8}"/>
          </ac:picMkLst>
        </pc:picChg>
        <pc:picChg chg="add mod">
          <ac:chgData name="정광원" userId="8b6afb08-fd99-4da6-9f90-c0051b95ed9f" providerId="ADAL" clId="{87D0E9A7-D747-BE46-AF7A-B116958345AE}" dt="2022-04-12T16:16:23.251" v="7024" actId="1076"/>
          <ac:picMkLst>
            <pc:docMk/>
            <pc:sldMk cId="4061162662" sldId="282"/>
            <ac:picMk id="8" creationId="{059F18B7-B262-4C48-8265-F7E564AC7AA5}"/>
          </ac:picMkLst>
        </pc:picChg>
        <pc:picChg chg="add mod">
          <ac:chgData name="정광원" userId="8b6afb08-fd99-4da6-9f90-c0051b95ed9f" providerId="ADAL" clId="{87D0E9A7-D747-BE46-AF7A-B116958345AE}" dt="2022-04-12T16:17:36.672" v="7027" actId="1076"/>
          <ac:picMkLst>
            <pc:docMk/>
            <pc:sldMk cId="4061162662" sldId="282"/>
            <ac:picMk id="9" creationId="{D82903C2-491F-244B-89F2-34D02AEE5D5A}"/>
          </ac:picMkLst>
        </pc:picChg>
        <pc:picChg chg="add mod">
          <ac:chgData name="정광원" userId="8b6afb08-fd99-4da6-9f90-c0051b95ed9f" providerId="ADAL" clId="{87D0E9A7-D747-BE46-AF7A-B116958345AE}" dt="2022-04-12T16:18:03.435" v="7029" actId="1076"/>
          <ac:picMkLst>
            <pc:docMk/>
            <pc:sldMk cId="4061162662" sldId="282"/>
            <ac:picMk id="10" creationId="{903BBBDA-0E89-754B-9F73-91960CF76B6A}"/>
          </ac:picMkLst>
        </pc:picChg>
        <pc:picChg chg="add mod">
          <ac:chgData name="정광원" userId="8b6afb08-fd99-4da6-9f90-c0051b95ed9f" providerId="ADAL" clId="{87D0E9A7-D747-BE46-AF7A-B116958345AE}" dt="2022-04-12T16:18:31.349" v="7034" actId="1076"/>
          <ac:picMkLst>
            <pc:docMk/>
            <pc:sldMk cId="4061162662" sldId="282"/>
            <ac:picMk id="11" creationId="{814F6C31-99ED-824A-A7B6-4D4E7241206C}"/>
          </ac:picMkLst>
        </pc:picChg>
        <pc:picChg chg="add mod">
          <ac:chgData name="정광원" userId="8b6afb08-fd99-4da6-9f90-c0051b95ed9f" providerId="ADAL" clId="{87D0E9A7-D747-BE46-AF7A-B116958345AE}" dt="2022-04-12T16:18:51.617" v="7040" actId="14100"/>
          <ac:picMkLst>
            <pc:docMk/>
            <pc:sldMk cId="4061162662" sldId="282"/>
            <ac:picMk id="12" creationId="{4CE24856-7761-B34B-9F4A-CD67B605B0C0}"/>
          </ac:picMkLst>
        </pc:picChg>
      </pc:sldChg>
      <pc:sldChg chg="addSp modSp new mod">
        <pc:chgData name="정광원" userId="8b6afb08-fd99-4da6-9f90-c0051b95ed9f" providerId="ADAL" clId="{87D0E9A7-D747-BE46-AF7A-B116958345AE}" dt="2022-04-12T16:29:55.904" v="8116" actId="14100"/>
        <pc:sldMkLst>
          <pc:docMk/>
          <pc:sldMk cId="436687528" sldId="283"/>
        </pc:sldMkLst>
        <pc:spChg chg="mod">
          <ac:chgData name="정광원" userId="8b6afb08-fd99-4da6-9f90-c0051b95ed9f" providerId="ADAL" clId="{87D0E9A7-D747-BE46-AF7A-B116958345AE}" dt="2022-04-12T16:19:01.680" v="7062" actId="20577"/>
          <ac:spMkLst>
            <pc:docMk/>
            <pc:sldMk cId="436687528" sldId="283"/>
            <ac:spMk id="2" creationId="{201A8286-EC7D-E247-9D76-D03276CB3A03}"/>
          </ac:spMkLst>
        </pc:spChg>
        <pc:spChg chg="mod">
          <ac:chgData name="정광원" userId="8b6afb08-fd99-4da6-9f90-c0051b95ed9f" providerId="ADAL" clId="{87D0E9A7-D747-BE46-AF7A-B116958345AE}" dt="2022-04-12T16:25:18.521" v="8059" actId="14100"/>
          <ac:spMkLst>
            <pc:docMk/>
            <pc:sldMk cId="436687528" sldId="283"/>
            <ac:spMk id="3" creationId="{1614E3D9-371C-BE43-8F6C-C49565803D55}"/>
          </ac:spMkLst>
        </pc:spChg>
        <pc:picChg chg="add mod">
          <ac:chgData name="정광원" userId="8b6afb08-fd99-4da6-9f90-c0051b95ed9f" providerId="ADAL" clId="{87D0E9A7-D747-BE46-AF7A-B116958345AE}" dt="2022-04-12T16:29:07.756" v="8113" actId="1038"/>
          <ac:picMkLst>
            <pc:docMk/>
            <pc:sldMk cId="436687528" sldId="283"/>
            <ac:picMk id="5" creationId="{C0D4DB25-0FCB-2840-8CE3-9939047B01F3}"/>
          </ac:picMkLst>
        </pc:picChg>
        <pc:picChg chg="add mod">
          <ac:chgData name="정광원" userId="8b6afb08-fd99-4da6-9f90-c0051b95ed9f" providerId="ADAL" clId="{87D0E9A7-D747-BE46-AF7A-B116958345AE}" dt="2022-04-12T16:29:07.756" v="8113" actId="1038"/>
          <ac:picMkLst>
            <pc:docMk/>
            <pc:sldMk cId="436687528" sldId="283"/>
            <ac:picMk id="6" creationId="{8FBD466D-348F-084A-93E1-A948187213D4}"/>
          </ac:picMkLst>
        </pc:picChg>
        <pc:picChg chg="add mod">
          <ac:chgData name="정광원" userId="8b6afb08-fd99-4da6-9f90-c0051b95ed9f" providerId="ADAL" clId="{87D0E9A7-D747-BE46-AF7A-B116958345AE}" dt="2022-04-12T16:29:07.756" v="8113" actId="1038"/>
          <ac:picMkLst>
            <pc:docMk/>
            <pc:sldMk cId="436687528" sldId="283"/>
            <ac:picMk id="7" creationId="{8414D5E8-C1C8-1549-964C-1CA4982DDDA5}"/>
          </ac:picMkLst>
        </pc:picChg>
        <pc:picChg chg="add mod">
          <ac:chgData name="정광원" userId="8b6afb08-fd99-4da6-9f90-c0051b95ed9f" providerId="ADAL" clId="{87D0E9A7-D747-BE46-AF7A-B116958345AE}" dt="2022-04-12T16:29:07.756" v="8113" actId="1038"/>
          <ac:picMkLst>
            <pc:docMk/>
            <pc:sldMk cId="436687528" sldId="283"/>
            <ac:picMk id="8" creationId="{CE4B7D36-8DCA-CD41-BCCE-3C67FCC4B49E}"/>
          </ac:picMkLst>
        </pc:picChg>
        <pc:picChg chg="add mod">
          <ac:chgData name="정광원" userId="8b6afb08-fd99-4da6-9f90-c0051b95ed9f" providerId="ADAL" clId="{87D0E9A7-D747-BE46-AF7A-B116958345AE}" dt="2022-04-12T16:29:55.904" v="8116" actId="14100"/>
          <ac:picMkLst>
            <pc:docMk/>
            <pc:sldMk cId="436687528" sldId="283"/>
            <ac:picMk id="9" creationId="{184289AA-AE29-6D4E-9F31-5B87A843AEB0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2T17:15:20.945" v="9813" actId="20577"/>
        <pc:sldMkLst>
          <pc:docMk/>
          <pc:sldMk cId="786715021" sldId="284"/>
        </pc:sldMkLst>
        <pc:spChg chg="mod">
          <ac:chgData name="정광원" userId="8b6afb08-fd99-4da6-9f90-c0051b95ed9f" providerId="ADAL" clId="{87D0E9A7-D747-BE46-AF7A-B116958345AE}" dt="2022-04-12T17:15:20.945" v="9813" actId="20577"/>
          <ac:spMkLst>
            <pc:docMk/>
            <pc:sldMk cId="786715021" sldId="284"/>
            <ac:spMk id="2" creationId="{94069F95-AE29-CE44-BCD9-C8AE19583943}"/>
          </ac:spMkLst>
        </pc:spChg>
        <pc:spChg chg="mod">
          <ac:chgData name="정광원" userId="8b6afb08-fd99-4da6-9f90-c0051b95ed9f" providerId="ADAL" clId="{87D0E9A7-D747-BE46-AF7A-B116958345AE}" dt="2022-04-12T16:40:53.768" v="8550" actId="14100"/>
          <ac:spMkLst>
            <pc:docMk/>
            <pc:sldMk cId="786715021" sldId="284"/>
            <ac:spMk id="3" creationId="{5303F705-9E2C-EB45-A4C9-858BBCA000D5}"/>
          </ac:spMkLst>
        </pc:sp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5" creationId="{567EAE58-6580-A043-9BB7-86E1EDDA79B3}"/>
          </ac:picMkLst>
        </pc:pic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6" creationId="{3CBD5515-ABC0-1D4F-A0C1-B36E99E53DF7}"/>
          </ac:picMkLst>
        </pc:picChg>
        <pc:picChg chg="add mod">
          <ac:chgData name="정광원" userId="8b6afb08-fd99-4da6-9f90-c0051b95ed9f" providerId="ADAL" clId="{87D0E9A7-D747-BE46-AF7A-B116958345AE}" dt="2022-04-12T16:38:21.574" v="8490" actId="14100"/>
          <ac:picMkLst>
            <pc:docMk/>
            <pc:sldMk cId="786715021" sldId="284"/>
            <ac:picMk id="7" creationId="{0FFF71F5-9ACA-7043-9E44-803A4A2624CA}"/>
          </ac:picMkLst>
        </pc:picChg>
        <pc:picChg chg="add del mod">
          <ac:chgData name="정광원" userId="8b6afb08-fd99-4da6-9f90-c0051b95ed9f" providerId="ADAL" clId="{87D0E9A7-D747-BE46-AF7A-B116958345AE}" dt="2022-04-12T16:37:31.683" v="8478"/>
          <ac:picMkLst>
            <pc:docMk/>
            <pc:sldMk cId="786715021" sldId="284"/>
            <ac:picMk id="8" creationId="{2D40F711-3241-F64E-915C-B25E68C770E0}"/>
          </ac:picMkLst>
        </pc:picChg>
        <pc:picChg chg="add mod">
          <ac:chgData name="정광원" userId="8b6afb08-fd99-4da6-9f90-c0051b95ed9f" providerId="ADAL" clId="{87D0E9A7-D747-BE46-AF7A-B116958345AE}" dt="2022-04-12T16:38:28.257" v="8492" actId="1076"/>
          <ac:picMkLst>
            <pc:docMk/>
            <pc:sldMk cId="786715021" sldId="284"/>
            <ac:picMk id="9" creationId="{F826E82F-C4EA-704E-9844-286FCB30F917}"/>
          </ac:picMkLst>
        </pc:pic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10" creationId="{21B3F907-5C70-7A45-BFD6-C5D42FB2ED79}"/>
          </ac:picMkLst>
        </pc:pic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11" creationId="{CBE6DD7D-AD12-E944-8415-8D9C80971DBD}"/>
          </ac:picMkLst>
        </pc:pic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12" creationId="{62AC9578-B91F-ED46-9459-9A0169FAFA19}"/>
          </ac:picMkLst>
        </pc:picChg>
        <pc:picChg chg="add mod">
          <ac:chgData name="정광원" userId="8b6afb08-fd99-4da6-9f90-c0051b95ed9f" providerId="ADAL" clId="{87D0E9A7-D747-BE46-AF7A-B116958345AE}" dt="2022-04-12T16:41:05.362" v="8572" actId="1035"/>
          <ac:picMkLst>
            <pc:docMk/>
            <pc:sldMk cId="786715021" sldId="284"/>
            <ac:picMk id="13" creationId="{6037341F-1613-9E4B-A24D-028ED635AC7F}"/>
          </ac:picMkLst>
        </pc:picChg>
        <pc:picChg chg="add mod">
          <ac:chgData name="정광원" userId="8b6afb08-fd99-4da6-9f90-c0051b95ed9f" providerId="ADAL" clId="{87D0E9A7-D747-BE46-AF7A-B116958345AE}" dt="2022-04-12T16:45:30.308" v="8575" actId="14100"/>
          <ac:picMkLst>
            <pc:docMk/>
            <pc:sldMk cId="786715021" sldId="284"/>
            <ac:picMk id="14" creationId="{B6A50E1B-D0A6-534D-89E3-690C271442C5}"/>
          </ac:picMkLst>
        </pc:picChg>
        <pc:picChg chg="add mod">
          <ac:chgData name="정광원" userId="8b6afb08-fd99-4da6-9f90-c0051b95ed9f" providerId="ADAL" clId="{87D0E9A7-D747-BE46-AF7A-B116958345AE}" dt="2022-04-12T16:46:52.876" v="8578" actId="14100"/>
          <ac:picMkLst>
            <pc:docMk/>
            <pc:sldMk cId="786715021" sldId="284"/>
            <ac:picMk id="15" creationId="{95B1FF7F-7B6D-2C4D-A31C-3DB909E3682B}"/>
          </ac:picMkLst>
        </pc:picChg>
      </pc:sldChg>
      <pc:sldChg chg="addSp modSp new mod">
        <pc:chgData name="정광원" userId="8b6afb08-fd99-4da6-9f90-c0051b95ed9f" providerId="ADAL" clId="{87D0E9A7-D747-BE46-AF7A-B116958345AE}" dt="2022-04-12T16:53:10.293" v="9017" actId="113"/>
        <pc:sldMkLst>
          <pc:docMk/>
          <pc:sldMk cId="1237204926" sldId="285"/>
        </pc:sldMkLst>
        <pc:spChg chg="mod">
          <ac:chgData name="정광원" userId="8b6afb08-fd99-4da6-9f90-c0051b95ed9f" providerId="ADAL" clId="{87D0E9A7-D747-BE46-AF7A-B116958345AE}" dt="2022-04-12T16:47:15.532" v="8606" actId="20577"/>
          <ac:spMkLst>
            <pc:docMk/>
            <pc:sldMk cId="1237204926" sldId="285"/>
            <ac:spMk id="2" creationId="{18E120F9-5F10-3B40-B6F7-187D4EEA9DFB}"/>
          </ac:spMkLst>
        </pc:spChg>
        <pc:spChg chg="mod">
          <ac:chgData name="정광원" userId="8b6afb08-fd99-4da6-9f90-c0051b95ed9f" providerId="ADAL" clId="{87D0E9A7-D747-BE46-AF7A-B116958345AE}" dt="2022-04-12T16:53:10.293" v="9017" actId="113"/>
          <ac:spMkLst>
            <pc:docMk/>
            <pc:sldMk cId="1237204926" sldId="285"/>
            <ac:spMk id="3" creationId="{A760B214-44FE-254D-8D69-960903F68871}"/>
          </ac:spMkLst>
        </pc:spChg>
        <pc:picChg chg="add mod">
          <ac:chgData name="정광원" userId="8b6afb08-fd99-4da6-9f90-c0051b95ed9f" providerId="ADAL" clId="{87D0E9A7-D747-BE46-AF7A-B116958345AE}" dt="2022-04-12T16:50:46.123" v="9003" actId="1036"/>
          <ac:picMkLst>
            <pc:docMk/>
            <pc:sldMk cId="1237204926" sldId="285"/>
            <ac:picMk id="5" creationId="{0558F6E4-3816-E840-988E-6772F7AAEA05}"/>
          </ac:picMkLst>
        </pc:picChg>
        <pc:picChg chg="add mod">
          <ac:chgData name="정광원" userId="8b6afb08-fd99-4da6-9f90-c0051b95ed9f" providerId="ADAL" clId="{87D0E9A7-D747-BE46-AF7A-B116958345AE}" dt="2022-04-12T16:50:46.123" v="9003" actId="1036"/>
          <ac:picMkLst>
            <pc:docMk/>
            <pc:sldMk cId="1237204926" sldId="285"/>
            <ac:picMk id="6" creationId="{1C718181-12D5-CF4E-B768-0E2F80AA616F}"/>
          </ac:picMkLst>
        </pc:picChg>
        <pc:picChg chg="add mod">
          <ac:chgData name="정광원" userId="8b6afb08-fd99-4da6-9f90-c0051b95ed9f" providerId="ADAL" clId="{87D0E9A7-D747-BE46-AF7A-B116958345AE}" dt="2022-04-12T16:51:55.476" v="9008" actId="14100"/>
          <ac:picMkLst>
            <pc:docMk/>
            <pc:sldMk cId="1237204926" sldId="285"/>
            <ac:picMk id="7" creationId="{2BF246DF-F1DA-1F4C-B6D1-E0B55A8C2545}"/>
          </ac:picMkLst>
        </pc:picChg>
        <pc:picChg chg="add mod">
          <ac:chgData name="정광원" userId="8b6afb08-fd99-4da6-9f90-c0051b95ed9f" providerId="ADAL" clId="{87D0E9A7-D747-BE46-AF7A-B116958345AE}" dt="2022-04-12T16:52:02.743" v="9010" actId="14100"/>
          <ac:picMkLst>
            <pc:docMk/>
            <pc:sldMk cId="1237204926" sldId="285"/>
            <ac:picMk id="8" creationId="{80519E28-CB51-AC4B-94FE-249A0EEA9CD4}"/>
          </ac:picMkLst>
        </pc:picChg>
        <pc:picChg chg="add mod">
          <ac:chgData name="정광원" userId="8b6afb08-fd99-4da6-9f90-c0051b95ed9f" providerId="ADAL" clId="{87D0E9A7-D747-BE46-AF7A-B116958345AE}" dt="2022-04-12T16:52:45.108" v="9013" actId="14100"/>
          <ac:picMkLst>
            <pc:docMk/>
            <pc:sldMk cId="1237204926" sldId="285"/>
            <ac:picMk id="9" creationId="{7D0B0441-0C22-794B-9A7C-5A9AC6D614A4}"/>
          </ac:picMkLst>
        </pc:picChg>
        <pc:picChg chg="add mod">
          <ac:chgData name="정광원" userId="8b6afb08-fd99-4da6-9f90-c0051b95ed9f" providerId="ADAL" clId="{87D0E9A7-D747-BE46-AF7A-B116958345AE}" dt="2022-04-12T16:53:02.845" v="9016" actId="1076"/>
          <ac:picMkLst>
            <pc:docMk/>
            <pc:sldMk cId="1237204926" sldId="285"/>
            <ac:picMk id="10" creationId="{9D864227-1008-F548-AAE6-00144CA729A9}"/>
          </ac:picMkLst>
        </pc:picChg>
      </pc:sldChg>
      <pc:sldChg chg="addSp modSp new mod">
        <pc:chgData name="정광원" userId="8b6afb08-fd99-4da6-9f90-c0051b95ed9f" providerId="ADAL" clId="{87D0E9A7-D747-BE46-AF7A-B116958345AE}" dt="2022-04-12T17:14:08.117" v="9803" actId="1076"/>
        <pc:sldMkLst>
          <pc:docMk/>
          <pc:sldMk cId="2632919036" sldId="286"/>
        </pc:sldMkLst>
        <pc:spChg chg="mod">
          <ac:chgData name="정광원" userId="8b6afb08-fd99-4da6-9f90-c0051b95ed9f" providerId="ADAL" clId="{87D0E9A7-D747-BE46-AF7A-B116958345AE}" dt="2022-04-12T16:53:18.720" v="9019"/>
          <ac:spMkLst>
            <pc:docMk/>
            <pc:sldMk cId="2632919036" sldId="286"/>
            <ac:spMk id="2" creationId="{00201FCE-3F57-A841-A5FA-611035522E13}"/>
          </ac:spMkLst>
        </pc:spChg>
        <pc:spChg chg="mod">
          <ac:chgData name="정광원" userId="8b6afb08-fd99-4da6-9f90-c0051b95ed9f" providerId="ADAL" clId="{87D0E9A7-D747-BE46-AF7A-B116958345AE}" dt="2022-04-12T17:08:56.542" v="9763" actId="113"/>
          <ac:spMkLst>
            <pc:docMk/>
            <pc:sldMk cId="2632919036" sldId="286"/>
            <ac:spMk id="3" creationId="{1639CA0A-444F-554A-80FC-F7C6A12BFBCB}"/>
          </ac:spMkLst>
        </pc:spChg>
        <pc:picChg chg="add mod">
          <ac:chgData name="정광원" userId="8b6afb08-fd99-4da6-9f90-c0051b95ed9f" providerId="ADAL" clId="{87D0E9A7-D747-BE46-AF7A-B116958345AE}" dt="2022-04-12T17:12:34.834" v="9782" actId="14100"/>
          <ac:picMkLst>
            <pc:docMk/>
            <pc:sldMk cId="2632919036" sldId="286"/>
            <ac:picMk id="5" creationId="{5C4D6055-8E18-714B-86CB-80E3C4E2EA30}"/>
          </ac:picMkLst>
        </pc:picChg>
        <pc:picChg chg="add mod">
          <ac:chgData name="정광원" userId="8b6afb08-fd99-4da6-9f90-c0051b95ed9f" providerId="ADAL" clId="{87D0E9A7-D747-BE46-AF7A-B116958345AE}" dt="2022-04-12T17:12:28.784" v="9780" actId="14100"/>
          <ac:picMkLst>
            <pc:docMk/>
            <pc:sldMk cId="2632919036" sldId="286"/>
            <ac:picMk id="6" creationId="{C93D9DD0-2F3F-894E-A897-DCA418BBCBBD}"/>
          </ac:picMkLst>
        </pc:picChg>
        <pc:picChg chg="add mod">
          <ac:chgData name="정광원" userId="8b6afb08-fd99-4da6-9f90-c0051b95ed9f" providerId="ADAL" clId="{87D0E9A7-D747-BE46-AF7A-B116958345AE}" dt="2022-04-12T17:12:42.200" v="9784" actId="14100"/>
          <ac:picMkLst>
            <pc:docMk/>
            <pc:sldMk cId="2632919036" sldId="286"/>
            <ac:picMk id="7" creationId="{BA8FB42E-08FA-FA41-A8A0-19636B5637C4}"/>
          </ac:picMkLst>
        </pc:picChg>
        <pc:picChg chg="add mod">
          <ac:chgData name="정광원" userId="8b6afb08-fd99-4da6-9f90-c0051b95ed9f" providerId="ADAL" clId="{87D0E9A7-D747-BE46-AF7A-B116958345AE}" dt="2022-04-12T17:12:46.684" v="9786" actId="14100"/>
          <ac:picMkLst>
            <pc:docMk/>
            <pc:sldMk cId="2632919036" sldId="286"/>
            <ac:picMk id="8" creationId="{5DF17BCE-DD38-7448-881D-2F08DC3A4B82}"/>
          </ac:picMkLst>
        </pc:picChg>
        <pc:picChg chg="add mod">
          <ac:chgData name="정광원" userId="8b6afb08-fd99-4da6-9f90-c0051b95ed9f" providerId="ADAL" clId="{87D0E9A7-D747-BE46-AF7A-B116958345AE}" dt="2022-04-12T17:12:52.602" v="9788" actId="14100"/>
          <ac:picMkLst>
            <pc:docMk/>
            <pc:sldMk cId="2632919036" sldId="286"/>
            <ac:picMk id="9" creationId="{DEDDC9FB-C611-5645-8D32-4EF9336209D5}"/>
          </ac:picMkLst>
        </pc:picChg>
        <pc:picChg chg="add mod">
          <ac:chgData name="정광원" userId="8b6afb08-fd99-4da6-9f90-c0051b95ed9f" providerId="ADAL" clId="{87D0E9A7-D747-BE46-AF7A-B116958345AE}" dt="2022-04-12T17:12:56.618" v="9790" actId="14100"/>
          <ac:picMkLst>
            <pc:docMk/>
            <pc:sldMk cId="2632919036" sldId="286"/>
            <ac:picMk id="10" creationId="{D69FFB09-A178-FF41-88A2-33957AF83826}"/>
          </ac:picMkLst>
        </pc:picChg>
        <pc:picChg chg="add mod">
          <ac:chgData name="정광원" userId="8b6afb08-fd99-4da6-9f90-c0051b95ed9f" providerId="ADAL" clId="{87D0E9A7-D747-BE46-AF7A-B116958345AE}" dt="2022-04-12T17:13:04.217" v="9792" actId="14100"/>
          <ac:picMkLst>
            <pc:docMk/>
            <pc:sldMk cId="2632919036" sldId="286"/>
            <ac:picMk id="11" creationId="{E46C07E9-D112-7145-B28F-DFC29B462E43}"/>
          </ac:picMkLst>
        </pc:picChg>
        <pc:picChg chg="add mod">
          <ac:chgData name="정광원" userId="8b6afb08-fd99-4da6-9f90-c0051b95ed9f" providerId="ADAL" clId="{87D0E9A7-D747-BE46-AF7A-B116958345AE}" dt="2022-04-12T17:13:10.034" v="9794" actId="14100"/>
          <ac:picMkLst>
            <pc:docMk/>
            <pc:sldMk cId="2632919036" sldId="286"/>
            <ac:picMk id="12" creationId="{7BE4D620-48F1-1249-8E5B-CD4AF12838D7}"/>
          </ac:picMkLst>
        </pc:picChg>
        <pc:picChg chg="add mod">
          <ac:chgData name="정광원" userId="8b6afb08-fd99-4da6-9f90-c0051b95ed9f" providerId="ADAL" clId="{87D0E9A7-D747-BE46-AF7A-B116958345AE}" dt="2022-04-12T17:13:43.716" v="9798" actId="1076"/>
          <ac:picMkLst>
            <pc:docMk/>
            <pc:sldMk cId="2632919036" sldId="286"/>
            <ac:picMk id="13" creationId="{AFC24600-7A1F-7B46-8EF0-CA02BF16D219}"/>
          </ac:picMkLst>
        </pc:picChg>
        <pc:picChg chg="add mod">
          <ac:chgData name="정광원" userId="8b6afb08-fd99-4da6-9f90-c0051b95ed9f" providerId="ADAL" clId="{87D0E9A7-D747-BE46-AF7A-B116958345AE}" dt="2022-04-12T17:14:08.117" v="9803" actId="1076"/>
          <ac:picMkLst>
            <pc:docMk/>
            <pc:sldMk cId="2632919036" sldId="286"/>
            <ac:picMk id="14" creationId="{068E15F3-D830-DA4E-B071-3C5917B87A01}"/>
          </ac:picMkLst>
        </pc:picChg>
      </pc:sldChg>
      <pc:sldChg chg="addSp modSp new mod">
        <pc:chgData name="정광원" userId="8b6afb08-fd99-4da6-9f90-c0051b95ed9f" providerId="ADAL" clId="{87D0E9A7-D747-BE46-AF7A-B116958345AE}" dt="2022-04-12T17:24:20.503" v="10457" actId="14100"/>
        <pc:sldMkLst>
          <pc:docMk/>
          <pc:sldMk cId="2092506754" sldId="287"/>
        </pc:sldMkLst>
        <pc:spChg chg="mod">
          <ac:chgData name="정광원" userId="8b6afb08-fd99-4da6-9f90-c0051b95ed9f" providerId="ADAL" clId="{87D0E9A7-D747-BE46-AF7A-B116958345AE}" dt="2022-04-12T17:15:40.765" v="9847" actId="20577"/>
          <ac:spMkLst>
            <pc:docMk/>
            <pc:sldMk cId="2092506754" sldId="287"/>
            <ac:spMk id="2" creationId="{DAA1EE82-0631-F54D-B578-A6900A98420F}"/>
          </ac:spMkLst>
        </pc:spChg>
        <pc:spChg chg="mod">
          <ac:chgData name="정광원" userId="8b6afb08-fd99-4da6-9f90-c0051b95ed9f" providerId="ADAL" clId="{87D0E9A7-D747-BE46-AF7A-B116958345AE}" dt="2022-04-12T17:20:59.343" v="10420" actId="20577"/>
          <ac:spMkLst>
            <pc:docMk/>
            <pc:sldMk cId="2092506754" sldId="287"/>
            <ac:spMk id="3" creationId="{0D15AB27-9AC5-6643-A2EC-43E11AA517A2}"/>
          </ac:spMkLst>
        </pc:spChg>
        <pc:picChg chg="add mod">
          <ac:chgData name="정광원" userId="8b6afb08-fd99-4da6-9f90-c0051b95ed9f" providerId="ADAL" clId="{87D0E9A7-D747-BE46-AF7A-B116958345AE}" dt="2022-04-12T17:24:09.592" v="10453" actId="1038"/>
          <ac:picMkLst>
            <pc:docMk/>
            <pc:sldMk cId="2092506754" sldId="287"/>
            <ac:picMk id="5" creationId="{DF31FE77-661C-EB4A-B0D8-C2769AD642DF}"/>
          </ac:picMkLst>
        </pc:picChg>
        <pc:picChg chg="add mod">
          <ac:chgData name="정광원" userId="8b6afb08-fd99-4da6-9f90-c0051b95ed9f" providerId="ADAL" clId="{87D0E9A7-D747-BE46-AF7A-B116958345AE}" dt="2022-04-12T17:24:09.592" v="10453" actId="1038"/>
          <ac:picMkLst>
            <pc:docMk/>
            <pc:sldMk cId="2092506754" sldId="287"/>
            <ac:picMk id="6" creationId="{BFB061A2-2C89-BF4C-8609-0D38C9C569BA}"/>
          </ac:picMkLst>
        </pc:picChg>
        <pc:picChg chg="add mod">
          <ac:chgData name="정광원" userId="8b6afb08-fd99-4da6-9f90-c0051b95ed9f" providerId="ADAL" clId="{87D0E9A7-D747-BE46-AF7A-B116958345AE}" dt="2022-04-12T17:24:16.004" v="10455" actId="14100"/>
          <ac:picMkLst>
            <pc:docMk/>
            <pc:sldMk cId="2092506754" sldId="287"/>
            <ac:picMk id="7" creationId="{DB64EB62-5EC8-6042-8876-2F550FDADE37}"/>
          </ac:picMkLst>
        </pc:picChg>
        <pc:picChg chg="add mod">
          <ac:chgData name="정광원" userId="8b6afb08-fd99-4da6-9f90-c0051b95ed9f" providerId="ADAL" clId="{87D0E9A7-D747-BE46-AF7A-B116958345AE}" dt="2022-04-12T17:24:20.503" v="10457" actId="14100"/>
          <ac:picMkLst>
            <pc:docMk/>
            <pc:sldMk cId="2092506754" sldId="287"/>
            <ac:picMk id="8" creationId="{36C9A08A-DEC3-4B46-82C4-1AB5544BE609}"/>
          </ac:picMkLst>
        </pc:picChg>
      </pc:sldChg>
      <pc:sldChg chg="addSp modSp new mod">
        <pc:chgData name="정광원" userId="8b6afb08-fd99-4da6-9f90-c0051b95ed9f" providerId="ADAL" clId="{87D0E9A7-D747-BE46-AF7A-B116958345AE}" dt="2022-04-12T17:41:42.155" v="12164" actId="1035"/>
        <pc:sldMkLst>
          <pc:docMk/>
          <pc:sldMk cId="1947066733" sldId="288"/>
        </pc:sldMkLst>
        <pc:spChg chg="mod">
          <ac:chgData name="정광원" userId="8b6afb08-fd99-4da6-9f90-c0051b95ed9f" providerId="ADAL" clId="{87D0E9A7-D747-BE46-AF7A-B116958345AE}" dt="2022-04-12T17:24:51.920" v="10474" actId="20577"/>
          <ac:spMkLst>
            <pc:docMk/>
            <pc:sldMk cId="1947066733" sldId="288"/>
            <ac:spMk id="2" creationId="{519A6036-95DD-154C-8561-C80DC0C49780}"/>
          </ac:spMkLst>
        </pc:spChg>
        <pc:spChg chg="mod">
          <ac:chgData name="정광원" userId="8b6afb08-fd99-4da6-9f90-c0051b95ed9f" providerId="ADAL" clId="{87D0E9A7-D747-BE46-AF7A-B116958345AE}" dt="2022-04-12T17:41:42.155" v="12164" actId="1035"/>
          <ac:spMkLst>
            <pc:docMk/>
            <pc:sldMk cId="1947066733" sldId="288"/>
            <ac:spMk id="3" creationId="{6F7C8E93-00D8-174B-A07B-7B3AE1A5CF2F}"/>
          </ac:spMkLst>
        </pc:spChg>
        <pc:picChg chg="add mod">
          <ac:chgData name="정광원" userId="8b6afb08-fd99-4da6-9f90-c0051b95ed9f" providerId="ADAL" clId="{87D0E9A7-D747-BE46-AF7A-B116958345AE}" dt="2022-04-12T17:31:36.612" v="11267" actId="14100"/>
          <ac:picMkLst>
            <pc:docMk/>
            <pc:sldMk cId="1947066733" sldId="288"/>
            <ac:picMk id="5" creationId="{EEEB019C-3EDC-4B42-8372-920E26E63EF7}"/>
          </ac:picMkLst>
        </pc:picChg>
        <pc:picChg chg="add mod">
          <ac:chgData name="정광원" userId="8b6afb08-fd99-4da6-9f90-c0051b95ed9f" providerId="ADAL" clId="{87D0E9A7-D747-BE46-AF7A-B116958345AE}" dt="2022-04-12T17:31:29.815" v="11265" actId="14100"/>
          <ac:picMkLst>
            <pc:docMk/>
            <pc:sldMk cId="1947066733" sldId="288"/>
            <ac:picMk id="6" creationId="{50A8E340-4816-EC41-84E5-7B9E2D39075A}"/>
          </ac:picMkLst>
        </pc:picChg>
      </pc:sldChg>
      <pc:sldChg chg="addSp modSp new mod">
        <pc:chgData name="정광원" userId="8b6afb08-fd99-4da6-9f90-c0051b95ed9f" providerId="ADAL" clId="{87D0E9A7-D747-BE46-AF7A-B116958345AE}" dt="2022-04-12T17:42:18.579" v="12170" actId="1076"/>
        <pc:sldMkLst>
          <pc:docMk/>
          <pc:sldMk cId="4292082388" sldId="289"/>
        </pc:sldMkLst>
        <pc:spChg chg="mod">
          <ac:chgData name="정광원" userId="8b6afb08-fd99-4da6-9f90-c0051b95ed9f" providerId="ADAL" clId="{87D0E9A7-D747-BE46-AF7A-B116958345AE}" dt="2022-04-12T17:31:55.787" v="11298" actId="20577"/>
          <ac:spMkLst>
            <pc:docMk/>
            <pc:sldMk cId="4292082388" sldId="289"/>
            <ac:spMk id="2" creationId="{C4C991AD-EA99-2048-9FA3-79906A010DFB}"/>
          </ac:spMkLst>
        </pc:spChg>
        <pc:spChg chg="mod">
          <ac:chgData name="정광원" userId="8b6afb08-fd99-4da6-9f90-c0051b95ed9f" providerId="ADAL" clId="{87D0E9A7-D747-BE46-AF7A-B116958345AE}" dt="2022-04-12T17:41:10.849" v="12096" actId="20577"/>
          <ac:spMkLst>
            <pc:docMk/>
            <pc:sldMk cId="4292082388" sldId="289"/>
            <ac:spMk id="3" creationId="{C8D71383-14A0-6E47-A945-7E5100CC441D}"/>
          </ac:spMkLst>
        </pc:spChg>
        <pc:picChg chg="add mod">
          <ac:chgData name="정광원" userId="8b6afb08-fd99-4da6-9f90-c0051b95ed9f" providerId="ADAL" clId="{87D0E9A7-D747-BE46-AF7A-B116958345AE}" dt="2022-04-12T17:40:32.313" v="11983" actId="1036"/>
          <ac:picMkLst>
            <pc:docMk/>
            <pc:sldMk cId="4292082388" sldId="289"/>
            <ac:picMk id="5" creationId="{4E3A7A17-D3E6-5A47-9635-AB29C309A488}"/>
          </ac:picMkLst>
        </pc:picChg>
        <pc:picChg chg="add mod">
          <ac:chgData name="정광원" userId="8b6afb08-fd99-4da6-9f90-c0051b95ed9f" providerId="ADAL" clId="{87D0E9A7-D747-BE46-AF7A-B116958345AE}" dt="2022-04-12T17:40:32.313" v="11983" actId="1036"/>
          <ac:picMkLst>
            <pc:docMk/>
            <pc:sldMk cId="4292082388" sldId="289"/>
            <ac:picMk id="6" creationId="{F8B95908-62C8-A949-AF6B-38B7E1497764}"/>
          </ac:picMkLst>
        </pc:picChg>
        <pc:picChg chg="add mod">
          <ac:chgData name="정광원" userId="8b6afb08-fd99-4da6-9f90-c0051b95ed9f" providerId="ADAL" clId="{87D0E9A7-D747-BE46-AF7A-B116958345AE}" dt="2022-04-12T17:40:32.313" v="11983" actId="1036"/>
          <ac:picMkLst>
            <pc:docMk/>
            <pc:sldMk cId="4292082388" sldId="289"/>
            <ac:picMk id="7" creationId="{9416635C-AEFE-5146-A817-D6044451A518}"/>
          </ac:picMkLst>
        </pc:picChg>
        <pc:picChg chg="add mod">
          <ac:chgData name="정광원" userId="8b6afb08-fd99-4da6-9f90-c0051b95ed9f" providerId="ADAL" clId="{87D0E9A7-D747-BE46-AF7A-B116958345AE}" dt="2022-04-12T17:40:32.313" v="11983" actId="1036"/>
          <ac:picMkLst>
            <pc:docMk/>
            <pc:sldMk cId="4292082388" sldId="289"/>
            <ac:picMk id="8" creationId="{BCB4C03A-182A-A64B-967C-7C7740043FAD}"/>
          </ac:picMkLst>
        </pc:picChg>
        <pc:picChg chg="add mod">
          <ac:chgData name="정광원" userId="8b6afb08-fd99-4da6-9f90-c0051b95ed9f" providerId="ADAL" clId="{87D0E9A7-D747-BE46-AF7A-B116958345AE}" dt="2022-04-12T17:42:03.047" v="12167" actId="14100"/>
          <ac:picMkLst>
            <pc:docMk/>
            <pc:sldMk cId="4292082388" sldId="289"/>
            <ac:picMk id="9" creationId="{C68C0C13-C1A8-A04B-A213-6184E462716A}"/>
          </ac:picMkLst>
        </pc:picChg>
        <pc:picChg chg="add mod">
          <ac:chgData name="정광원" userId="8b6afb08-fd99-4da6-9f90-c0051b95ed9f" providerId="ADAL" clId="{87D0E9A7-D747-BE46-AF7A-B116958345AE}" dt="2022-04-12T17:42:18.579" v="12170" actId="1076"/>
          <ac:picMkLst>
            <pc:docMk/>
            <pc:sldMk cId="4292082388" sldId="289"/>
            <ac:picMk id="10" creationId="{FAB744B0-BA1D-FC4B-A476-DC9941962499}"/>
          </ac:picMkLst>
        </pc:picChg>
      </pc:sldChg>
      <pc:sldChg chg="addSp modSp new mod">
        <pc:chgData name="정광원" userId="8b6afb08-fd99-4da6-9f90-c0051b95ed9f" providerId="ADAL" clId="{87D0E9A7-D747-BE46-AF7A-B116958345AE}" dt="2022-04-12T17:50:35.731" v="12543" actId="1076"/>
        <pc:sldMkLst>
          <pc:docMk/>
          <pc:sldMk cId="2214758080" sldId="290"/>
        </pc:sldMkLst>
        <pc:spChg chg="mod">
          <ac:chgData name="정광원" userId="8b6afb08-fd99-4da6-9f90-c0051b95ed9f" providerId="ADAL" clId="{87D0E9A7-D747-BE46-AF7A-B116958345AE}" dt="2022-04-12T17:44:34.139" v="12223" actId="20577"/>
          <ac:spMkLst>
            <pc:docMk/>
            <pc:sldMk cId="2214758080" sldId="290"/>
            <ac:spMk id="2" creationId="{6C03B538-B1DA-CB40-81A5-F6874A0D0355}"/>
          </ac:spMkLst>
        </pc:spChg>
        <pc:spChg chg="mod">
          <ac:chgData name="정광원" userId="8b6afb08-fd99-4da6-9f90-c0051b95ed9f" providerId="ADAL" clId="{87D0E9A7-D747-BE46-AF7A-B116958345AE}" dt="2022-04-12T17:47:08.987" v="12525" actId="14100"/>
          <ac:spMkLst>
            <pc:docMk/>
            <pc:sldMk cId="2214758080" sldId="290"/>
            <ac:spMk id="3" creationId="{65BF2F58-5D39-174A-887D-901477855E79}"/>
          </ac:spMkLst>
        </pc:spChg>
        <pc:picChg chg="add mod">
          <ac:chgData name="정광원" userId="8b6afb08-fd99-4da6-9f90-c0051b95ed9f" providerId="ADAL" clId="{87D0E9A7-D747-BE46-AF7A-B116958345AE}" dt="2022-04-12T17:48:32.296" v="12531" actId="1076"/>
          <ac:picMkLst>
            <pc:docMk/>
            <pc:sldMk cId="2214758080" sldId="290"/>
            <ac:picMk id="5" creationId="{148475D5-16F7-9144-8733-6C06B27C2E91}"/>
          </ac:picMkLst>
        </pc:picChg>
        <pc:picChg chg="add mod">
          <ac:chgData name="정광원" userId="8b6afb08-fd99-4da6-9f90-c0051b95ed9f" providerId="ADAL" clId="{87D0E9A7-D747-BE46-AF7A-B116958345AE}" dt="2022-04-12T17:48:27.548" v="12529" actId="14100"/>
          <ac:picMkLst>
            <pc:docMk/>
            <pc:sldMk cId="2214758080" sldId="290"/>
            <ac:picMk id="6" creationId="{D770F92D-90AC-C44D-B113-A127DD895BF9}"/>
          </ac:picMkLst>
        </pc:picChg>
        <pc:picChg chg="add mod">
          <ac:chgData name="정광원" userId="8b6afb08-fd99-4da6-9f90-c0051b95ed9f" providerId="ADAL" clId="{87D0E9A7-D747-BE46-AF7A-B116958345AE}" dt="2022-04-12T17:50:30.498" v="12542" actId="14100"/>
          <ac:picMkLst>
            <pc:docMk/>
            <pc:sldMk cId="2214758080" sldId="290"/>
            <ac:picMk id="7" creationId="{3A82EB4C-0344-5C4F-A025-1EE1CA5E8958}"/>
          </ac:picMkLst>
        </pc:picChg>
        <pc:picChg chg="add mod">
          <ac:chgData name="정광원" userId="8b6afb08-fd99-4da6-9f90-c0051b95ed9f" providerId="ADAL" clId="{87D0E9A7-D747-BE46-AF7A-B116958345AE}" dt="2022-04-12T17:50:35.731" v="12543" actId="1076"/>
          <ac:picMkLst>
            <pc:docMk/>
            <pc:sldMk cId="2214758080" sldId="290"/>
            <ac:picMk id="8" creationId="{F9D4D100-178D-BE46-9975-F34DD981B1DE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3T07:52:09.644" v="13405" actId="1038"/>
        <pc:sldMkLst>
          <pc:docMk/>
          <pc:sldMk cId="694845529" sldId="291"/>
        </pc:sldMkLst>
        <pc:spChg chg="mod">
          <ac:chgData name="정광원" userId="8b6afb08-fd99-4da6-9f90-c0051b95ed9f" providerId="ADAL" clId="{87D0E9A7-D747-BE46-AF7A-B116958345AE}" dt="2022-04-13T07:43:03.523" v="12581" actId="20577"/>
          <ac:spMkLst>
            <pc:docMk/>
            <pc:sldMk cId="694845529" sldId="291"/>
            <ac:spMk id="2" creationId="{139DE8A4-5D36-4346-87CA-DEEDAC275EF4}"/>
          </ac:spMkLst>
        </pc:spChg>
        <pc:spChg chg="mod">
          <ac:chgData name="정광원" userId="8b6afb08-fd99-4da6-9f90-c0051b95ed9f" providerId="ADAL" clId="{87D0E9A7-D747-BE46-AF7A-B116958345AE}" dt="2022-04-13T07:48:06.665" v="13335" actId="14100"/>
          <ac:spMkLst>
            <pc:docMk/>
            <pc:sldMk cId="694845529" sldId="291"/>
            <ac:spMk id="3" creationId="{4AEBFE04-D1B2-0E42-922A-AA696F028D66}"/>
          </ac:spMkLst>
        </pc:spChg>
        <pc:picChg chg="add del mod">
          <ac:chgData name="정광원" userId="8b6afb08-fd99-4da6-9f90-c0051b95ed9f" providerId="ADAL" clId="{87D0E9A7-D747-BE46-AF7A-B116958345AE}" dt="2022-04-13T07:51:52.408" v="13375" actId="478"/>
          <ac:picMkLst>
            <pc:docMk/>
            <pc:sldMk cId="694845529" sldId="291"/>
            <ac:picMk id="5" creationId="{59FA5AC2-33EC-B541-A698-27032B23F681}"/>
          </ac:picMkLst>
        </pc:picChg>
        <pc:picChg chg="add mod">
          <ac:chgData name="정광원" userId="8b6afb08-fd99-4da6-9f90-c0051b95ed9f" providerId="ADAL" clId="{87D0E9A7-D747-BE46-AF7A-B116958345AE}" dt="2022-04-13T07:52:09.644" v="13405" actId="1038"/>
          <ac:picMkLst>
            <pc:docMk/>
            <pc:sldMk cId="694845529" sldId="291"/>
            <ac:picMk id="6" creationId="{B22DB593-8B4F-3141-ABC7-863C4D965DDD}"/>
          </ac:picMkLst>
        </pc:picChg>
        <pc:picChg chg="add mod">
          <ac:chgData name="정광원" userId="8b6afb08-fd99-4da6-9f90-c0051b95ed9f" providerId="ADAL" clId="{87D0E9A7-D747-BE46-AF7A-B116958345AE}" dt="2022-04-13T07:52:09.644" v="13405" actId="1038"/>
          <ac:picMkLst>
            <pc:docMk/>
            <pc:sldMk cId="694845529" sldId="291"/>
            <ac:picMk id="7" creationId="{C445C171-7C9A-824D-863B-95B629614365}"/>
          </ac:picMkLst>
        </pc:picChg>
        <pc:picChg chg="add mod">
          <ac:chgData name="정광원" userId="8b6afb08-fd99-4da6-9f90-c0051b95ed9f" providerId="ADAL" clId="{87D0E9A7-D747-BE46-AF7A-B116958345AE}" dt="2022-04-13T07:52:09.644" v="13405" actId="1038"/>
          <ac:picMkLst>
            <pc:docMk/>
            <pc:sldMk cId="694845529" sldId="291"/>
            <ac:picMk id="8" creationId="{95E66F8C-EF1A-FA47-B2A8-7220418355FA}"/>
          </ac:picMkLst>
        </pc:picChg>
        <pc:picChg chg="add mod">
          <ac:chgData name="정광원" userId="8b6afb08-fd99-4da6-9f90-c0051b95ed9f" providerId="ADAL" clId="{87D0E9A7-D747-BE46-AF7A-B116958345AE}" dt="2022-04-13T07:52:09.644" v="13405" actId="1038"/>
          <ac:picMkLst>
            <pc:docMk/>
            <pc:sldMk cId="694845529" sldId="291"/>
            <ac:picMk id="9" creationId="{75A08569-2442-9E41-A5BB-EFB15970E376}"/>
          </ac:picMkLst>
        </pc:picChg>
        <pc:picChg chg="add mod">
          <ac:chgData name="정광원" userId="8b6afb08-fd99-4da6-9f90-c0051b95ed9f" providerId="ADAL" clId="{87D0E9A7-D747-BE46-AF7A-B116958345AE}" dt="2022-04-13T07:52:01.373" v="13379" actId="14100"/>
          <ac:picMkLst>
            <pc:docMk/>
            <pc:sldMk cId="694845529" sldId="291"/>
            <ac:picMk id="10" creationId="{D9C462F7-6550-754C-AB18-3F633A390B2F}"/>
          </ac:picMkLst>
        </pc:picChg>
      </pc:sldChg>
      <pc:sldChg chg="addSp modSp new mod">
        <pc:chgData name="정광원" userId="8b6afb08-fd99-4da6-9f90-c0051b95ed9f" providerId="ADAL" clId="{87D0E9A7-D747-BE46-AF7A-B116958345AE}" dt="2022-04-13T09:40:14.990" v="14167" actId="1038"/>
        <pc:sldMkLst>
          <pc:docMk/>
          <pc:sldMk cId="2841892333" sldId="292"/>
        </pc:sldMkLst>
        <pc:spChg chg="mod">
          <ac:chgData name="정광원" userId="8b6afb08-fd99-4da6-9f90-c0051b95ed9f" providerId="ADAL" clId="{87D0E9A7-D747-BE46-AF7A-B116958345AE}" dt="2022-04-13T09:35:41.956" v="13916" actId="20577"/>
          <ac:spMkLst>
            <pc:docMk/>
            <pc:sldMk cId="2841892333" sldId="292"/>
            <ac:spMk id="2" creationId="{D0FFA146-EE5B-2541-8DEE-9887F50B3027}"/>
          </ac:spMkLst>
        </pc:spChg>
        <pc:spChg chg="mod">
          <ac:chgData name="정광원" userId="8b6afb08-fd99-4da6-9f90-c0051b95ed9f" providerId="ADAL" clId="{87D0E9A7-D747-BE46-AF7A-B116958345AE}" dt="2022-04-13T09:37:23.379" v="14133" actId="1035"/>
          <ac:spMkLst>
            <pc:docMk/>
            <pc:sldMk cId="2841892333" sldId="292"/>
            <ac:spMk id="3" creationId="{8F7313FF-1EB7-354E-B8B8-34DF922C0465}"/>
          </ac:spMkLst>
        </pc:spChg>
        <pc:picChg chg="add mod">
          <ac:chgData name="정광원" userId="8b6afb08-fd99-4da6-9f90-c0051b95ed9f" providerId="ADAL" clId="{87D0E9A7-D747-BE46-AF7A-B116958345AE}" dt="2022-04-13T09:38:26.785" v="14139" actId="14100"/>
          <ac:picMkLst>
            <pc:docMk/>
            <pc:sldMk cId="2841892333" sldId="292"/>
            <ac:picMk id="5" creationId="{F62DA90B-3F01-FD49-AD8F-E67DFC915FDA}"/>
          </ac:picMkLst>
        </pc:picChg>
        <pc:picChg chg="add mod">
          <ac:chgData name="정광원" userId="8b6afb08-fd99-4da6-9f90-c0051b95ed9f" providerId="ADAL" clId="{87D0E9A7-D747-BE46-AF7A-B116958345AE}" dt="2022-04-13T09:38:28.351" v="14140" actId="1076"/>
          <ac:picMkLst>
            <pc:docMk/>
            <pc:sldMk cId="2841892333" sldId="292"/>
            <ac:picMk id="6" creationId="{F9C594D4-B1DE-8C46-B334-C9FF34D6B5DB}"/>
          </ac:picMkLst>
        </pc:picChg>
        <pc:picChg chg="add mod">
          <ac:chgData name="정광원" userId="8b6afb08-fd99-4da6-9f90-c0051b95ed9f" providerId="ADAL" clId="{87D0E9A7-D747-BE46-AF7A-B116958345AE}" dt="2022-04-13T09:40:14.990" v="14167" actId="1038"/>
          <ac:picMkLst>
            <pc:docMk/>
            <pc:sldMk cId="2841892333" sldId="292"/>
            <ac:picMk id="7" creationId="{E454C59C-6BA6-DB4D-91E1-7D4456B52AE2}"/>
          </ac:picMkLst>
        </pc:picChg>
        <pc:picChg chg="add mod">
          <ac:chgData name="정광원" userId="8b6afb08-fd99-4da6-9f90-c0051b95ed9f" providerId="ADAL" clId="{87D0E9A7-D747-BE46-AF7A-B116958345AE}" dt="2022-04-13T09:40:14.990" v="14167" actId="1038"/>
          <ac:picMkLst>
            <pc:docMk/>
            <pc:sldMk cId="2841892333" sldId="292"/>
            <ac:picMk id="8" creationId="{58E79301-ABEC-084C-8DB1-951B0E04E170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3T09:41:50.381" v="14556"/>
        <pc:sldMkLst>
          <pc:docMk/>
          <pc:sldMk cId="2287410052" sldId="293"/>
        </pc:sldMkLst>
        <pc:spChg chg="mod">
          <ac:chgData name="정광원" userId="8b6afb08-fd99-4da6-9f90-c0051b95ed9f" providerId="ADAL" clId="{87D0E9A7-D747-BE46-AF7A-B116958345AE}" dt="2022-04-13T09:40:26.829" v="14196" actId="20577"/>
          <ac:spMkLst>
            <pc:docMk/>
            <pc:sldMk cId="2287410052" sldId="293"/>
            <ac:spMk id="2" creationId="{E196F53A-DDC8-E34B-90F9-9F84747DDC37}"/>
          </ac:spMkLst>
        </pc:spChg>
        <pc:spChg chg="mod">
          <ac:chgData name="정광원" userId="8b6afb08-fd99-4da6-9f90-c0051b95ed9f" providerId="ADAL" clId="{87D0E9A7-D747-BE46-AF7A-B116958345AE}" dt="2022-04-13T09:41:38.954" v="14555" actId="20577"/>
          <ac:spMkLst>
            <pc:docMk/>
            <pc:sldMk cId="2287410052" sldId="293"/>
            <ac:spMk id="3" creationId="{A8DAFF83-3DBF-1D48-9BCB-4FE749B5F8A8}"/>
          </ac:spMkLst>
        </pc:spChg>
        <pc:picChg chg="add del mod">
          <ac:chgData name="정광원" userId="8b6afb08-fd99-4da6-9f90-c0051b95ed9f" providerId="ADAL" clId="{87D0E9A7-D747-BE46-AF7A-B116958345AE}" dt="2022-04-13T09:40:34.465" v="14198"/>
          <ac:picMkLst>
            <pc:docMk/>
            <pc:sldMk cId="2287410052" sldId="293"/>
            <ac:picMk id="5" creationId="{DB198895-5B79-0646-8590-F2C59DD22F23}"/>
          </ac:picMkLst>
        </pc:picChg>
        <pc:picChg chg="add mod">
          <ac:chgData name="정광원" userId="8b6afb08-fd99-4da6-9f90-c0051b95ed9f" providerId="ADAL" clId="{87D0E9A7-D747-BE46-AF7A-B116958345AE}" dt="2022-04-13T09:41:50.381" v="14556"/>
          <ac:picMkLst>
            <pc:docMk/>
            <pc:sldMk cId="2287410052" sldId="293"/>
            <ac:picMk id="6" creationId="{1994B470-716D-9941-9235-ADFE74728A56}"/>
          </ac:picMkLst>
        </pc:picChg>
        <pc:picChg chg="add mod">
          <ac:chgData name="정광원" userId="8b6afb08-fd99-4da6-9f90-c0051b95ed9f" providerId="ADAL" clId="{87D0E9A7-D747-BE46-AF7A-B116958345AE}" dt="2022-04-13T09:41:50.381" v="14556"/>
          <ac:picMkLst>
            <pc:docMk/>
            <pc:sldMk cId="2287410052" sldId="293"/>
            <ac:picMk id="7" creationId="{483AA65A-94B9-1E4A-B94D-938A85889DD5}"/>
          </ac:picMkLst>
        </pc:picChg>
        <pc:picChg chg="add mod">
          <ac:chgData name="정광원" userId="8b6afb08-fd99-4da6-9f90-c0051b95ed9f" providerId="ADAL" clId="{87D0E9A7-D747-BE46-AF7A-B116958345AE}" dt="2022-04-13T09:41:50.381" v="14556"/>
          <ac:picMkLst>
            <pc:docMk/>
            <pc:sldMk cId="2287410052" sldId="293"/>
            <ac:picMk id="8" creationId="{16A732C0-77EE-0F48-B2B6-98C70FBB914E}"/>
          </ac:picMkLst>
        </pc:picChg>
        <pc:picChg chg="add mod">
          <ac:chgData name="정광원" userId="8b6afb08-fd99-4da6-9f90-c0051b95ed9f" providerId="ADAL" clId="{87D0E9A7-D747-BE46-AF7A-B116958345AE}" dt="2022-04-13T09:41:50.381" v="14556"/>
          <ac:picMkLst>
            <pc:docMk/>
            <pc:sldMk cId="2287410052" sldId="293"/>
            <ac:picMk id="9" creationId="{D2670F95-8448-F344-901A-F7A517D897B9}"/>
          </ac:picMkLst>
        </pc:picChg>
        <pc:picChg chg="add mod">
          <ac:chgData name="정광원" userId="8b6afb08-fd99-4da6-9f90-c0051b95ed9f" providerId="ADAL" clId="{87D0E9A7-D747-BE46-AF7A-B116958345AE}" dt="2022-04-13T09:41:50.381" v="14556"/>
          <ac:picMkLst>
            <pc:docMk/>
            <pc:sldMk cId="2287410052" sldId="293"/>
            <ac:picMk id="10" creationId="{E319E9F6-664D-4B4E-BB60-7B21E446F471}"/>
          </ac:picMkLst>
        </pc:picChg>
      </pc:sldChg>
      <pc:sldChg chg="addSp modSp new mod">
        <pc:chgData name="정광원" userId="8b6afb08-fd99-4da6-9f90-c0051b95ed9f" providerId="ADAL" clId="{87D0E9A7-D747-BE46-AF7A-B116958345AE}" dt="2022-04-13T09:50:02.513" v="15008" actId="1076"/>
        <pc:sldMkLst>
          <pc:docMk/>
          <pc:sldMk cId="3625019271" sldId="294"/>
        </pc:sldMkLst>
        <pc:spChg chg="mod">
          <ac:chgData name="정광원" userId="8b6afb08-fd99-4da6-9f90-c0051b95ed9f" providerId="ADAL" clId="{87D0E9A7-D747-BE46-AF7A-B116958345AE}" dt="2022-04-13T09:42:16.730" v="14617" actId="20577"/>
          <ac:spMkLst>
            <pc:docMk/>
            <pc:sldMk cId="3625019271" sldId="294"/>
            <ac:spMk id="2" creationId="{9F516E3E-2A34-154C-B7BB-C54C2184FA03}"/>
          </ac:spMkLst>
        </pc:spChg>
        <pc:spChg chg="mod">
          <ac:chgData name="정광원" userId="8b6afb08-fd99-4da6-9f90-c0051b95ed9f" providerId="ADAL" clId="{87D0E9A7-D747-BE46-AF7A-B116958345AE}" dt="2022-04-13T09:49:03.020" v="15002" actId="14100"/>
          <ac:spMkLst>
            <pc:docMk/>
            <pc:sldMk cId="3625019271" sldId="294"/>
            <ac:spMk id="3" creationId="{A256C5CF-C47E-3D4A-98A5-8818C97A6481}"/>
          </ac:spMkLst>
        </pc:spChg>
        <pc:picChg chg="add mod">
          <ac:chgData name="정광원" userId="8b6afb08-fd99-4da6-9f90-c0051b95ed9f" providerId="ADAL" clId="{87D0E9A7-D747-BE46-AF7A-B116958345AE}" dt="2022-04-13T09:47:42.286" v="14995" actId="1076"/>
          <ac:picMkLst>
            <pc:docMk/>
            <pc:sldMk cId="3625019271" sldId="294"/>
            <ac:picMk id="1026" creationId="{9F13B703-DCB6-0043-A4F9-6492588418B2}"/>
          </ac:picMkLst>
        </pc:picChg>
        <pc:picChg chg="add mod">
          <ac:chgData name="정광원" userId="8b6afb08-fd99-4da6-9f90-c0051b95ed9f" providerId="ADAL" clId="{87D0E9A7-D747-BE46-AF7A-B116958345AE}" dt="2022-04-13T09:49:17.409" v="15005" actId="14100"/>
          <ac:picMkLst>
            <pc:docMk/>
            <pc:sldMk cId="3625019271" sldId="294"/>
            <ac:picMk id="1028" creationId="{FEDF954C-4949-6345-8C40-1DA3B8FE5362}"/>
          </ac:picMkLst>
        </pc:picChg>
        <pc:picChg chg="add mod">
          <ac:chgData name="정광원" userId="8b6afb08-fd99-4da6-9f90-c0051b95ed9f" providerId="ADAL" clId="{87D0E9A7-D747-BE46-AF7A-B116958345AE}" dt="2022-04-13T09:49:13.943" v="15004" actId="1076"/>
          <ac:picMkLst>
            <pc:docMk/>
            <pc:sldMk cId="3625019271" sldId="294"/>
            <ac:picMk id="1030" creationId="{F6F4B05B-774C-FD4D-94EE-55A00501D7CD}"/>
          </ac:picMkLst>
        </pc:picChg>
        <pc:picChg chg="add mod">
          <ac:chgData name="정광원" userId="8b6afb08-fd99-4da6-9f90-c0051b95ed9f" providerId="ADAL" clId="{87D0E9A7-D747-BE46-AF7A-B116958345AE}" dt="2022-04-13T09:50:02.513" v="15008" actId="1076"/>
          <ac:picMkLst>
            <pc:docMk/>
            <pc:sldMk cId="3625019271" sldId="294"/>
            <ac:picMk id="1032" creationId="{7DE9722D-376B-8644-996B-DF0E3B543BF8}"/>
          </ac:picMkLst>
        </pc:picChg>
      </pc:sldChg>
      <pc:sldChg chg="addSp modSp new mod">
        <pc:chgData name="정광원" userId="8b6afb08-fd99-4da6-9f90-c0051b95ed9f" providerId="ADAL" clId="{87D0E9A7-D747-BE46-AF7A-B116958345AE}" dt="2022-04-13T10:21:32.837" v="15513" actId="1076"/>
        <pc:sldMkLst>
          <pc:docMk/>
          <pc:sldMk cId="1087442941" sldId="295"/>
        </pc:sldMkLst>
        <pc:spChg chg="mod">
          <ac:chgData name="정광원" userId="8b6afb08-fd99-4da6-9f90-c0051b95ed9f" providerId="ADAL" clId="{87D0E9A7-D747-BE46-AF7A-B116958345AE}" dt="2022-04-13T09:50:13.459" v="15035" actId="20577"/>
          <ac:spMkLst>
            <pc:docMk/>
            <pc:sldMk cId="1087442941" sldId="295"/>
            <ac:spMk id="2" creationId="{CC8A5782-5090-F748-9D47-38FDFFA96E67}"/>
          </ac:spMkLst>
        </pc:spChg>
        <pc:spChg chg="mod">
          <ac:chgData name="정광원" userId="8b6afb08-fd99-4da6-9f90-c0051b95ed9f" providerId="ADAL" clId="{87D0E9A7-D747-BE46-AF7A-B116958345AE}" dt="2022-04-13T10:18:48.128" v="15500" actId="20577"/>
          <ac:spMkLst>
            <pc:docMk/>
            <pc:sldMk cId="1087442941" sldId="295"/>
            <ac:spMk id="3" creationId="{B57895C2-4664-7743-B423-F06FE1E25B70}"/>
          </ac:spMkLst>
        </pc:spChg>
        <pc:picChg chg="add mod">
          <ac:chgData name="정광원" userId="8b6afb08-fd99-4da6-9f90-c0051b95ed9f" providerId="ADAL" clId="{87D0E9A7-D747-BE46-AF7A-B116958345AE}" dt="2022-04-13T10:21:30.403" v="15512" actId="1076"/>
          <ac:picMkLst>
            <pc:docMk/>
            <pc:sldMk cId="1087442941" sldId="295"/>
            <ac:picMk id="5" creationId="{A02A50C2-DA93-5540-BD12-C00EC1FC592E}"/>
          </ac:picMkLst>
        </pc:picChg>
        <pc:picChg chg="add mod">
          <ac:chgData name="정광원" userId="8b6afb08-fd99-4da6-9f90-c0051b95ed9f" providerId="ADAL" clId="{87D0E9A7-D747-BE46-AF7A-B116958345AE}" dt="2022-04-13T10:21:28.653" v="15511" actId="1076"/>
          <ac:picMkLst>
            <pc:docMk/>
            <pc:sldMk cId="1087442941" sldId="295"/>
            <ac:picMk id="6" creationId="{CD624759-6F15-524C-AE86-833A09F8868E}"/>
          </ac:picMkLst>
        </pc:picChg>
        <pc:picChg chg="add mod">
          <ac:chgData name="정광원" userId="8b6afb08-fd99-4da6-9f90-c0051b95ed9f" providerId="ADAL" clId="{87D0E9A7-D747-BE46-AF7A-B116958345AE}" dt="2022-04-13T10:21:21.753" v="15508" actId="1076"/>
          <ac:picMkLst>
            <pc:docMk/>
            <pc:sldMk cId="1087442941" sldId="295"/>
            <ac:picMk id="7" creationId="{70F4A85B-3BF6-0049-B7A1-593DBD5456E8}"/>
          </ac:picMkLst>
        </pc:picChg>
        <pc:picChg chg="add mod">
          <ac:chgData name="정광원" userId="8b6afb08-fd99-4da6-9f90-c0051b95ed9f" providerId="ADAL" clId="{87D0E9A7-D747-BE46-AF7A-B116958345AE}" dt="2022-04-13T10:21:32.837" v="15513" actId="1076"/>
          <ac:picMkLst>
            <pc:docMk/>
            <pc:sldMk cId="1087442941" sldId="295"/>
            <ac:picMk id="8" creationId="{E584277C-3BA6-E84D-913C-1E659F5EBCD0}"/>
          </ac:picMkLst>
        </pc:picChg>
        <pc:picChg chg="add mod">
          <ac:chgData name="정광원" userId="8b6afb08-fd99-4da6-9f90-c0051b95ed9f" providerId="ADAL" clId="{87D0E9A7-D747-BE46-AF7A-B116958345AE}" dt="2022-04-13T10:21:21.753" v="15508" actId="1076"/>
          <ac:picMkLst>
            <pc:docMk/>
            <pc:sldMk cId="1087442941" sldId="295"/>
            <ac:picMk id="9" creationId="{69583D6C-1B10-334A-8A61-9B6EED28DBA6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4T16:45:27.109" v="18453" actId="1076"/>
        <pc:sldMkLst>
          <pc:docMk/>
          <pc:sldMk cId="3318043861" sldId="296"/>
        </pc:sldMkLst>
        <pc:spChg chg="mod">
          <ac:chgData name="정광원" userId="8b6afb08-fd99-4da6-9f90-c0051b95ed9f" providerId="ADAL" clId="{87D0E9A7-D747-BE46-AF7A-B116958345AE}" dt="2022-04-14T16:06:40.728" v="15545" actId="20577"/>
          <ac:spMkLst>
            <pc:docMk/>
            <pc:sldMk cId="3318043861" sldId="296"/>
            <ac:spMk id="2" creationId="{D34C723A-D5F7-D94B-AE55-9EE007EC2A9A}"/>
          </ac:spMkLst>
        </pc:spChg>
        <pc:spChg chg="mod">
          <ac:chgData name="정광원" userId="8b6afb08-fd99-4da6-9f90-c0051b95ed9f" providerId="ADAL" clId="{87D0E9A7-D747-BE46-AF7A-B116958345AE}" dt="2022-04-14T16:14:43.658" v="16312" actId="113"/>
          <ac:spMkLst>
            <pc:docMk/>
            <pc:sldMk cId="3318043861" sldId="296"/>
            <ac:spMk id="3" creationId="{F5A95547-256C-8949-9570-CFB93B222377}"/>
          </ac:spMkLst>
        </pc:spChg>
        <pc:picChg chg="add del mod">
          <ac:chgData name="정광원" userId="8b6afb08-fd99-4da6-9f90-c0051b95ed9f" providerId="ADAL" clId="{87D0E9A7-D747-BE46-AF7A-B116958345AE}" dt="2022-04-14T16:45:08.049" v="18449" actId="478"/>
          <ac:picMkLst>
            <pc:docMk/>
            <pc:sldMk cId="3318043861" sldId="296"/>
            <ac:picMk id="5" creationId="{755251B1-A94A-7045-AB19-8FA92581C26C}"/>
          </ac:picMkLst>
        </pc:picChg>
        <pc:picChg chg="add mod">
          <ac:chgData name="정광원" userId="8b6afb08-fd99-4da6-9f90-c0051b95ed9f" providerId="ADAL" clId="{87D0E9A7-D747-BE46-AF7A-B116958345AE}" dt="2022-04-14T16:45:27.109" v="18453" actId="1076"/>
          <ac:picMkLst>
            <pc:docMk/>
            <pc:sldMk cId="3318043861" sldId="296"/>
            <ac:picMk id="6" creationId="{90D90567-09E0-E94D-949E-B14D8AFF9FC2}"/>
          </ac:picMkLst>
        </pc:picChg>
      </pc:sldChg>
      <pc:sldChg chg="addSp modSp new mod">
        <pc:chgData name="정광원" userId="8b6afb08-fd99-4da6-9f90-c0051b95ed9f" providerId="ADAL" clId="{87D0E9A7-D747-BE46-AF7A-B116958345AE}" dt="2022-04-14T16:40:22.365" v="18442" actId="20577"/>
        <pc:sldMkLst>
          <pc:docMk/>
          <pc:sldMk cId="3028296285" sldId="297"/>
        </pc:sldMkLst>
        <pc:spChg chg="mod">
          <ac:chgData name="정광원" userId="8b6afb08-fd99-4da6-9f90-c0051b95ed9f" providerId="ADAL" clId="{87D0E9A7-D747-BE46-AF7A-B116958345AE}" dt="2022-04-14T16:18:13.165" v="16326" actId="20577"/>
          <ac:spMkLst>
            <pc:docMk/>
            <pc:sldMk cId="3028296285" sldId="297"/>
            <ac:spMk id="2" creationId="{32844859-1ED3-C741-A3CB-6856443AD78A}"/>
          </ac:spMkLst>
        </pc:spChg>
        <pc:spChg chg="mod">
          <ac:chgData name="정광원" userId="8b6afb08-fd99-4da6-9f90-c0051b95ed9f" providerId="ADAL" clId="{87D0E9A7-D747-BE46-AF7A-B116958345AE}" dt="2022-04-14T16:40:22.365" v="18442" actId="20577"/>
          <ac:spMkLst>
            <pc:docMk/>
            <pc:sldMk cId="3028296285" sldId="297"/>
            <ac:spMk id="3" creationId="{9521CB70-EA63-2641-BB57-77FA942D6E4E}"/>
          </ac:spMkLst>
        </pc:spChg>
        <pc:picChg chg="add mod">
          <ac:chgData name="정광원" userId="8b6afb08-fd99-4da6-9f90-c0051b95ed9f" providerId="ADAL" clId="{87D0E9A7-D747-BE46-AF7A-B116958345AE}" dt="2022-04-14T16:37:10.866" v="18369" actId="14100"/>
          <ac:picMkLst>
            <pc:docMk/>
            <pc:sldMk cId="3028296285" sldId="297"/>
            <ac:picMk id="5" creationId="{80C8392D-2460-CE48-9CE3-20E3F8EBB42F}"/>
          </ac:picMkLst>
        </pc:picChg>
        <pc:picChg chg="add mod">
          <ac:chgData name="정광원" userId="8b6afb08-fd99-4da6-9f90-c0051b95ed9f" providerId="ADAL" clId="{87D0E9A7-D747-BE46-AF7A-B116958345AE}" dt="2022-04-14T16:37:03.933" v="18368" actId="1076"/>
          <ac:picMkLst>
            <pc:docMk/>
            <pc:sldMk cId="3028296285" sldId="297"/>
            <ac:picMk id="6" creationId="{A046186C-77F9-7A46-B79B-24009DEA4776}"/>
          </ac:picMkLst>
        </pc:picChg>
      </pc:sldChg>
      <pc:sldChg chg="modSp new mod">
        <pc:chgData name="정광원" userId="8b6afb08-fd99-4da6-9f90-c0051b95ed9f" providerId="ADAL" clId="{87D0E9A7-D747-BE46-AF7A-B116958345AE}" dt="2022-04-14T16:31:43.125" v="18255" actId="113"/>
        <pc:sldMkLst>
          <pc:docMk/>
          <pc:sldMk cId="2122843200" sldId="298"/>
        </pc:sldMkLst>
        <pc:spChg chg="mod">
          <ac:chgData name="정광원" userId="8b6afb08-fd99-4da6-9f90-c0051b95ed9f" providerId="ADAL" clId="{87D0E9A7-D747-BE46-AF7A-B116958345AE}" dt="2022-04-14T16:24:27.703" v="17178" actId="20577"/>
          <ac:spMkLst>
            <pc:docMk/>
            <pc:sldMk cId="2122843200" sldId="298"/>
            <ac:spMk id="2" creationId="{F5FA0951-5516-5E45-9B56-695DFB804C6E}"/>
          </ac:spMkLst>
        </pc:spChg>
        <pc:spChg chg="mod">
          <ac:chgData name="정광원" userId="8b6afb08-fd99-4da6-9f90-c0051b95ed9f" providerId="ADAL" clId="{87D0E9A7-D747-BE46-AF7A-B116958345AE}" dt="2022-04-14T16:31:43.125" v="18255" actId="113"/>
          <ac:spMkLst>
            <pc:docMk/>
            <pc:sldMk cId="2122843200" sldId="298"/>
            <ac:spMk id="3" creationId="{669532A7-11B3-084C-B19F-FE67D690672C}"/>
          </ac:spMkLst>
        </pc:spChg>
      </pc:sldChg>
      <pc:sldChg chg="addSp modSp new mod">
        <pc:chgData name="정광원" userId="8b6afb08-fd99-4da6-9f90-c0051b95ed9f" providerId="ADAL" clId="{87D0E9A7-D747-BE46-AF7A-B116958345AE}" dt="2022-04-14T16:57:29.475" v="18982" actId="1076"/>
        <pc:sldMkLst>
          <pc:docMk/>
          <pc:sldMk cId="2395963815" sldId="299"/>
        </pc:sldMkLst>
        <pc:spChg chg="mod">
          <ac:chgData name="정광원" userId="8b6afb08-fd99-4da6-9f90-c0051b95ed9f" providerId="ADAL" clId="{87D0E9A7-D747-BE46-AF7A-B116958345AE}" dt="2022-04-14T16:47:12.074" v="18470" actId="20577"/>
          <ac:spMkLst>
            <pc:docMk/>
            <pc:sldMk cId="2395963815" sldId="299"/>
            <ac:spMk id="2" creationId="{D409F12C-AB3B-5940-BF43-A5FE128A354D}"/>
          </ac:spMkLst>
        </pc:spChg>
        <pc:spChg chg="mod">
          <ac:chgData name="정광원" userId="8b6afb08-fd99-4da6-9f90-c0051b95ed9f" providerId="ADAL" clId="{87D0E9A7-D747-BE46-AF7A-B116958345AE}" dt="2022-04-14T16:51:02.600" v="18968" actId="20577"/>
          <ac:spMkLst>
            <pc:docMk/>
            <pc:sldMk cId="2395963815" sldId="299"/>
            <ac:spMk id="3" creationId="{68E70862-AF80-9249-A5E6-D39EA475A150}"/>
          </ac:spMkLst>
        </pc:spChg>
        <pc:picChg chg="add mod">
          <ac:chgData name="정광원" userId="8b6afb08-fd99-4da6-9f90-c0051b95ed9f" providerId="ADAL" clId="{87D0E9A7-D747-BE46-AF7A-B116958345AE}" dt="2022-04-14T16:55:02.065" v="18972" actId="14100"/>
          <ac:picMkLst>
            <pc:docMk/>
            <pc:sldMk cId="2395963815" sldId="299"/>
            <ac:picMk id="5" creationId="{C3A44C36-959A-444F-999A-8F397BB11495}"/>
          </ac:picMkLst>
        </pc:picChg>
        <pc:picChg chg="add mod">
          <ac:chgData name="정광원" userId="8b6afb08-fd99-4da6-9f90-c0051b95ed9f" providerId="ADAL" clId="{87D0E9A7-D747-BE46-AF7A-B116958345AE}" dt="2022-04-14T16:55:32.684" v="18977" actId="1076"/>
          <ac:picMkLst>
            <pc:docMk/>
            <pc:sldMk cId="2395963815" sldId="299"/>
            <ac:picMk id="6" creationId="{F161603B-8605-744B-8A11-5289B82B07F7}"/>
          </ac:picMkLst>
        </pc:picChg>
        <pc:picChg chg="add mod">
          <ac:chgData name="정광원" userId="8b6afb08-fd99-4da6-9f90-c0051b95ed9f" providerId="ADAL" clId="{87D0E9A7-D747-BE46-AF7A-B116958345AE}" dt="2022-04-14T16:57:29.475" v="18982" actId="1076"/>
          <ac:picMkLst>
            <pc:docMk/>
            <pc:sldMk cId="2395963815" sldId="299"/>
            <ac:picMk id="7" creationId="{AE0808A6-B646-4F44-B786-C18714C8CCAA}"/>
          </ac:picMkLst>
        </pc:picChg>
        <pc:picChg chg="add mod">
          <ac:chgData name="정광원" userId="8b6afb08-fd99-4da6-9f90-c0051b95ed9f" providerId="ADAL" clId="{87D0E9A7-D747-BE46-AF7A-B116958345AE}" dt="2022-04-14T16:57:24.275" v="18980" actId="1076"/>
          <ac:picMkLst>
            <pc:docMk/>
            <pc:sldMk cId="2395963815" sldId="299"/>
            <ac:picMk id="8" creationId="{282436BB-AB12-0146-879D-213616AD0C84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4T17:12:38.215" v="20021" actId="20577"/>
        <pc:sldMkLst>
          <pc:docMk/>
          <pc:sldMk cId="1399289021" sldId="300"/>
        </pc:sldMkLst>
        <pc:spChg chg="mod">
          <ac:chgData name="정광원" userId="8b6afb08-fd99-4da6-9f90-c0051b95ed9f" providerId="ADAL" clId="{87D0E9A7-D747-BE46-AF7A-B116958345AE}" dt="2022-04-14T17:02:05.608" v="19493" actId="20577"/>
          <ac:spMkLst>
            <pc:docMk/>
            <pc:sldMk cId="1399289021" sldId="300"/>
            <ac:spMk id="2" creationId="{3DA8C94E-6FD8-3944-A0BB-BCEF49B47204}"/>
          </ac:spMkLst>
        </pc:spChg>
        <pc:spChg chg="add del mod">
          <ac:chgData name="정광원" userId="8b6afb08-fd99-4da6-9f90-c0051b95ed9f" providerId="ADAL" clId="{87D0E9A7-D747-BE46-AF7A-B116958345AE}" dt="2022-04-14T17:12:38.215" v="20021" actId="20577"/>
          <ac:spMkLst>
            <pc:docMk/>
            <pc:sldMk cId="1399289021" sldId="300"/>
            <ac:spMk id="3" creationId="{B4D27B9E-969E-FE4F-98C7-40ADB74555B9}"/>
          </ac:spMkLst>
        </pc:spChg>
        <pc:spChg chg="add del">
          <ac:chgData name="정광원" userId="8b6afb08-fd99-4da6-9f90-c0051b95ed9f" providerId="ADAL" clId="{87D0E9A7-D747-BE46-AF7A-B116958345AE}" dt="2022-04-14T16:58:41.373" v="18985"/>
          <ac:spMkLst>
            <pc:docMk/>
            <pc:sldMk cId="1399289021" sldId="300"/>
            <ac:spMk id="5" creationId="{1126068B-7DBF-3B46-92D1-4D4DBE794055}"/>
          </ac:spMkLst>
        </pc:spChg>
        <pc:picChg chg="add del mod">
          <ac:chgData name="정광원" userId="8b6afb08-fd99-4da6-9f90-c0051b95ed9f" providerId="ADAL" clId="{87D0E9A7-D747-BE46-AF7A-B116958345AE}" dt="2022-04-14T16:59:13.482" v="18987"/>
          <ac:picMkLst>
            <pc:docMk/>
            <pc:sldMk cId="1399289021" sldId="300"/>
            <ac:picMk id="6" creationId="{FCA6E08A-3553-884A-9D1D-20AE16E6CEE0}"/>
          </ac:picMkLst>
        </pc:picChg>
        <pc:picChg chg="add del mod">
          <ac:chgData name="정광원" userId="8b6afb08-fd99-4da6-9f90-c0051b95ed9f" providerId="ADAL" clId="{87D0E9A7-D747-BE46-AF7A-B116958345AE}" dt="2022-04-14T17:02:08.739" v="19495" actId="478"/>
          <ac:picMkLst>
            <pc:docMk/>
            <pc:sldMk cId="1399289021" sldId="300"/>
            <ac:picMk id="7" creationId="{3ADEBA6B-99E0-5345-ADBC-5824EE19D1F6}"/>
          </ac:picMkLst>
        </pc:picChg>
        <pc:picChg chg="add del">
          <ac:chgData name="정광원" userId="8b6afb08-fd99-4da6-9f90-c0051b95ed9f" providerId="ADAL" clId="{87D0E9A7-D747-BE46-AF7A-B116958345AE}" dt="2022-04-14T17:08:13.575" v="19505"/>
          <ac:picMkLst>
            <pc:docMk/>
            <pc:sldMk cId="1399289021" sldId="300"/>
            <ac:picMk id="8" creationId="{B0A04C48-839A-8248-969A-E3DB74B83D85}"/>
          </ac:picMkLst>
        </pc:picChg>
        <pc:picChg chg="add mod">
          <ac:chgData name="정광원" userId="8b6afb08-fd99-4da6-9f90-c0051b95ed9f" providerId="ADAL" clId="{87D0E9A7-D747-BE46-AF7A-B116958345AE}" dt="2022-04-14T17:09:42.424" v="19655" actId="1076"/>
          <ac:picMkLst>
            <pc:docMk/>
            <pc:sldMk cId="1399289021" sldId="300"/>
            <ac:picMk id="9" creationId="{432C90FF-0593-BA43-A781-66F01A54AA11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49" creationId="{84640209-DEEA-4E41-8BDD-3A22F7A67414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0" creationId="{45D03BA5-40F3-084F-9B86-83E31660128F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1" creationId="{87975A9B-9160-D84A-BE8E-76A4F7E81589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2" creationId="{C478DE65-F026-B343-A04D-CAF6F8F82744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3" creationId="{A0187118-9385-A047-BDF8-36199CA23876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4" creationId="{4437B35F-568A-D24E-8D1A-9E4EB3337963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5" creationId="{A3F48AF8-88B8-8849-BDF1-6AA582F8E4B7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7" creationId="{E7D65078-5482-9043-8DE8-9F72D28A515E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8" creationId="{8090EA05-C637-FA40-A2C3-0F8F93034D64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59" creationId="{59BCC7E5-9835-1E48-ADC8-9227DB9C1A2B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0" creationId="{A2F11B85-EF44-F74D-98DF-D63AFE1AE406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1" creationId="{5865B5EB-6447-8B45-A577-BF8BC0A783DA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2" creationId="{DDE3012B-8A82-304B-970A-18E2289D1C8E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3" creationId="{EA6C7BFC-920F-2D40-8ADF-A78D82E795B7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4" creationId="{E174BADC-5532-7E4F-8025-AC3078960D58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5" creationId="{3A7E633B-2A50-6C44-9DE0-2BB3481987C0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6" creationId="{F7FA0774-2D72-714D-80CB-DC174CD36358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7" creationId="{0577F0B1-9847-D848-80B4-25548E315D15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8" creationId="{564313BF-E431-644F-8399-9DCF9C51487E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69" creationId="{BAFEB741-C194-584D-B2D5-9140D143F21A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0" creationId="{28F90DF4-CC3E-8541-9497-9EDFB114F0F1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1" creationId="{ABD29615-5A6B-A244-A0A1-99755B6E52B3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2" creationId="{8753EB06-7E7C-ED4A-AF96-412EEF46CA5D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3" creationId="{6074A60B-FBB1-B141-8092-23AB5C853B6A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4" creationId="{D1438EED-D68B-2B42-AF41-6D749E396719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5" creationId="{D0F41555-6CFB-0643-BA06-8C5D65052842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6" creationId="{B32E9C9B-C411-D041-9CAD-F93DBE960D1C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7" creationId="{6237C2C1-5109-A440-A27D-BBDC8390B587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8" creationId="{B3905930-CC11-714F-BDA6-4B03C450242F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79" creationId="{F25A8835-CC47-2B4A-A896-B1EFAA2833D6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0" creationId="{8C7608CF-4A4E-714E-951F-F3E613E98B56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1" creationId="{344DA9F7-EF75-1444-91F7-14D4702B7CED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2" creationId="{0A3F48D3-42B5-2F49-8C98-3495078CD182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3" creationId="{0864960B-A5A9-C84B-AA87-8C53502AEFE8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4" creationId="{809A6F3D-07B6-FD4B-A756-B308968A6464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5" creationId="{05DA8904-35C0-3C46-B217-FE60544083EA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6" creationId="{BFC14D4F-72E5-6949-A6D6-DC6C33356070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7" creationId="{AAC2E7E0-953F-BB42-B91B-B9FDF089A45A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8" creationId="{A3A75758-705F-6B47-9897-545CD626DAD0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89" creationId="{67BCF935-32B3-D343-883C-7B8DB9A82D39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0" creationId="{3AC82198-4507-CD46-8E28-5A47039725CB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1" creationId="{05593533-CCB9-D646-B46D-784C5E011205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2" creationId="{97293316-BACC-9547-83E8-2C59EFCD5C61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3" creationId="{CE55D7F7-5766-074E-96A6-8FE7D1170888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4" creationId="{EFB8D25B-FE55-2E4F-B2B0-AB3E3EF166CE}"/>
          </ac:picMkLst>
        </pc:picChg>
        <pc:picChg chg="add del">
          <ac:chgData name="정광원" userId="8b6afb08-fd99-4da6-9f90-c0051b95ed9f" providerId="ADAL" clId="{87D0E9A7-D747-BE46-AF7A-B116958345AE}" dt="2022-04-14T16:58:41.373" v="18985"/>
          <ac:picMkLst>
            <pc:docMk/>
            <pc:sldMk cId="1399289021" sldId="300"/>
            <ac:picMk id="2095" creationId="{070CA4A6-2D76-0143-AABE-8CD8233C220E}"/>
          </ac:picMkLst>
        </pc:picChg>
      </pc:sldChg>
      <pc:sldChg chg="addSp modSp new mod">
        <pc:chgData name="정광원" userId="8b6afb08-fd99-4da6-9f90-c0051b95ed9f" providerId="ADAL" clId="{87D0E9A7-D747-BE46-AF7A-B116958345AE}" dt="2022-04-14T17:25:32.378" v="20184" actId="1076"/>
        <pc:sldMkLst>
          <pc:docMk/>
          <pc:sldMk cId="1347202108" sldId="301"/>
        </pc:sldMkLst>
        <pc:spChg chg="mod">
          <ac:chgData name="정광원" userId="8b6afb08-fd99-4da6-9f90-c0051b95ed9f" providerId="ADAL" clId="{87D0E9A7-D747-BE46-AF7A-B116958345AE}" dt="2022-04-14T17:10:24.495" v="19680" actId="20577"/>
          <ac:spMkLst>
            <pc:docMk/>
            <pc:sldMk cId="1347202108" sldId="301"/>
            <ac:spMk id="2" creationId="{685DB518-5A09-0B41-B4AD-8E9532894FA4}"/>
          </ac:spMkLst>
        </pc:spChg>
        <pc:spChg chg="mod">
          <ac:chgData name="정광원" userId="8b6afb08-fd99-4da6-9f90-c0051b95ed9f" providerId="ADAL" clId="{87D0E9A7-D747-BE46-AF7A-B116958345AE}" dt="2022-04-14T17:14:03.404" v="20174" actId="20577"/>
          <ac:spMkLst>
            <pc:docMk/>
            <pc:sldMk cId="1347202108" sldId="301"/>
            <ac:spMk id="3" creationId="{57C83915-1896-A64D-8205-EAF5E418D847}"/>
          </ac:spMkLst>
        </pc:spChg>
        <pc:picChg chg="add mod modCrop">
          <ac:chgData name="정광원" userId="8b6afb08-fd99-4da6-9f90-c0051b95ed9f" providerId="ADAL" clId="{87D0E9A7-D747-BE46-AF7A-B116958345AE}" dt="2022-04-14T17:25:25.147" v="20183" actId="1076"/>
          <ac:picMkLst>
            <pc:docMk/>
            <pc:sldMk cId="1347202108" sldId="301"/>
            <ac:picMk id="5" creationId="{F10BCE5A-0C02-5A41-A31C-E454D4592B9B}"/>
          </ac:picMkLst>
        </pc:picChg>
        <pc:picChg chg="add mod modCrop">
          <ac:chgData name="정광원" userId="8b6afb08-fd99-4da6-9f90-c0051b95ed9f" providerId="ADAL" clId="{87D0E9A7-D747-BE46-AF7A-B116958345AE}" dt="2022-04-14T17:25:32.378" v="20184" actId="1076"/>
          <ac:picMkLst>
            <pc:docMk/>
            <pc:sldMk cId="1347202108" sldId="301"/>
            <ac:picMk id="6" creationId="{43C98B1F-9195-1A45-8F07-A8D1315BE822}"/>
          </ac:picMkLst>
        </pc:picChg>
      </pc:sldChg>
      <pc:sldChg chg="addSp modSp new mod">
        <pc:chgData name="정광원" userId="8b6afb08-fd99-4da6-9f90-c0051b95ed9f" providerId="ADAL" clId="{87D0E9A7-D747-BE46-AF7A-B116958345AE}" dt="2022-04-14T17:31:33.365" v="20599" actId="14100"/>
        <pc:sldMkLst>
          <pc:docMk/>
          <pc:sldMk cId="2227709059" sldId="302"/>
        </pc:sldMkLst>
        <pc:spChg chg="mod">
          <ac:chgData name="정광원" userId="8b6afb08-fd99-4da6-9f90-c0051b95ed9f" providerId="ADAL" clId="{87D0E9A7-D747-BE46-AF7A-B116958345AE}" dt="2022-04-14T17:25:51.853" v="20225" actId="20577"/>
          <ac:spMkLst>
            <pc:docMk/>
            <pc:sldMk cId="2227709059" sldId="302"/>
            <ac:spMk id="2" creationId="{16E3F616-3F99-DB40-BB46-BAF01C900029}"/>
          </ac:spMkLst>
        </pc:spChg>
        <pc:spChg chg="mod">
          <ac:chgData name="정광원" userId="8b6afb08-fd99-4da6-9f90-c0051b95ed9f" providerId="ADAL" clId="{87D0E9A7-D747-BE46-AF7A-B116958345AE}" dt="2022-04-14T17:28:46.554" v="20585" actId="113"/>
          <ac:spMkLst>
            <pc:docMk/>
            <pc:sldMk cId="2227709059" sldId="302"/>
            <ac:spMk id="3" creationId="{95B2F4B0-C767-DE40-A2F3-8C5A2DC54684}"/>
          </ac:spMkLst>
        </pc:spChg>
        <pc:picChg chg="add mod">
          <ac:chgData name="정광원" userId="8b6afb08-fd99-4da6-9f90-c0051b95ed9f" providerId="ADAL" clId="{87D0E9A7-D747-BE46-AF7A-B116958345AE}" dt="2022-04-14T17:29:49.993" v="20595" actId="1076"/>
          <ac:picMkLst>
            <pc:docMk/>
            <pc:sldMk cId="2227709059" sldId="302"/>
            <ac:picMk id="5" creationId="{413E8E32-5481-8142-9694-2F15F2CBD516}"/>
          </ac:picMkLst>
        </pc:picChg>
        <pc:picChg chg="add mod">
          <ac:chgData name="정광원" userId="8b6afb08-fd99-4da6-9f90-c0051b95ed9f" providerId="ADAL" clId="{87D0E9A7-D747-BE46-AF7A-B116958345AE}" dt="2022-04-14T17:30:00.831" v="20596" actId="1076"/>
          <ac:picMkLst>
            <pc:docMk/>
            <pc:sldMk cId="2227709059" sldId="302"/>
            <ac:picMk id="6" creationId="{BB19117E-ADD8-9B48-820D-1894FBCCF51E}"/>
          </ac:picMkLst>
        </pc:picChg>
        <pc:picChg chg="add mod">
          <ac:chgData name="정광원" userId="8b6afb08-fd99-4da6-9f90-c0051b95ed9f" providerId="ADAL" clId="{87D0E9A7-D747-BE46-AF7A-B116958345AE}" dt="2022-04-14T17:31:33.365" v="20599" actId="14100"/>
          <ac:picMkLst>
            <pc:docMk/>
            <pc:sldMk cId="2227709059" sldId="302"/>
            <ac:picMk id="7" creationId="{088B340E-B3E0-DC41-B96B-02892044622E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4T17:37:58.681" v="20919" actId="14100"/>
        <pc:sldMkLst>
          <pc:docMk/>
          <pc:sldMk cId="653598499" sldId="303"/>
        </pc:sldMkLst>
        <pc:spChg chg="mod">
          <ac:chgData name="정광원" userId="8b6afb08-fd99-4da6-9f90-c0051b95ed9f" providerId="ADAL" clId="{87D0E9A7-D747-BE46-AF7A-B116958345AE}" dt="2022-04-14T17:33:17.708" v="20635" actId="20577"/>
          <ac:spMkLst>
            <pc:docMk/>
            <pc:sldMk cId="653598499" sldId="303"/>
            <ac:spMk id="2" creationId="{E463196B-1A3B-844F-B7AB-383573C9D660}"/>
          </ac:spMkLst>
        </pc:spChg>
        <pc:spChg chg="mod">
          <ac:chgData name="정광원" userId="8b6afb08-fd99-4da6-9f90-c0051b95ed9f" providerId="ADAL" clId="{87D0E9A7-D747-BE46-AF7A-B116958345AE}" dt="2022-04-14T17:37:27.125" v="20915" actId="113"/>
          <ac:spMkLst>
            <pc:docMk/>
            <pc:sldMk cId="653598499" sldId="303"/>
            <ac:spMk id="3" creationId="{29AB37F5-9B38-544B-A370-84B5FF3976A2}"/>
          </ac:spMkLst>
        </pc:spChg>
        <pc:picChg chg="add del mod">
          <ac:chgData name="정광원" userId="8b6afb08-fd99-4da6-9f90-c0051b95ed9f" providerId="ADAL" clId="{87D0E9A7-D747-BE46-AF7A-B116958345AE}" dt="2022-04-14T17:37:36.664" v="20916" actId="478"/>
          <ac:picMkLst>
            <pc:docMk/>
            <pc:sldMk cId="653598499" sldId="303"/>
            <ac:picMk id="5" creationId="{D59BAFA6-3800-7442-B5CA-9864A3C9E3F4}"/>
          </ac:picMkLst>
        </pc:picChg>
        <pc:picChg chg="add mod">
          <ac:chgData name="정광원" userId="8b6afb08-fd99-4da6-9f90-c0051b95ed9f" providerId="ADAL" clId="{87D0E9A7-D747-BE46-AF7A-B116958345AE}" dt="2022-04-14T17:37:14.054" v="20911" actId="14100"/>
          <ac:picMkLst>
            <pc:docMk/>
            <pc:sldMk cId="653598499" sldId="303"/>
            <ac:picMk id="6" creationId="{12468D46-6780-9E42-96D4-52C6C0F906C7}"/>
          </ac:picMkLst>
        </pc:picChg>
        <pc:picChg chg="add mod">
          <ac:chgData name="정광원" userId="8b6afb08-fd99-4da6-9f90-c0051b95ed9f" providerId="ADAL" clId="{87D0E9A7-D747-BE46-AF7A-B116958345AE}" dt="2022-04-14T17:37:58.681" v="20919" actId="14100"/>
          <ac:picMkLst>
            <pc:docMk/>
            <pc:sldMk cId="653598499" sldId="303"/>
            <ac:picMk id="7" creationId="{601D6DED-103C-134E-A30E-2EEAC3E80554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4T17:49:30.040" v="21448" actId="1076"/>
        <pc:sldMkLst>
          <pc:docMk/>
          <pc:sldMk cId="2726845435" sldId="304"/>
        </pc:sldMkLst>
        <pc:spChg chg="mod">
          <ac:chgData name="정광원" userId="8b6afb08-fd99-4da6-9f90-c0051b95ed9f" providerId="ADAL" clId="{87D0E9A7-D747-BE46-AF7A-B116958345AE}" dt="2022-04-14T17:39:31.513" v="20966" actId="20577"/>
          <ac:spMkLst>
            <pc:docMk/>
            <pc:sldMk cId="2726845435" sldId="304"/>
            <ac:spMk id="2" creationId="{9BC49FFF-3580-BA47-AAAF-963C80BA94D7}"/>
          </ac:spMkLst>
        </pc:spChg>
        <pc:spChg chg="mod">
          <ac:chgData name="정광원" userId="8b6afb08-fd99-4da6-9f90-c0051b95ed9f" providerId="ADAL" clId="{87D0E9A7-D747-BE46-AF7A-B116958345AE}" dt="2022-04-14T17:42:48.275" v="21436" actId="113"/>
          <ac:spMkLst>
            <pc:docMk/>
            <pc:sldMk cId="2726845435" sldId="304"/>
            <ac:spMk id="3" creationId="{D6D12C23-1FCD-EC44-A5A5-0479C4CDEE31}"/>
          </ac:spMkLst>
        </pc:spChg>
        <pc:picChg chg="add del">
          <ac:chgData name="정광원" userId="8b6afb08-fd99-4da6-9f90-c0051b95ed9f" providerId="ADAL" clId="{87D0E9A7-D747-BE46-AF7A-B116958345AE}" dt="2022-04-14T17:48:55.370" v="21438"/>
          <ac:picMkLst>
            <pc:docMk/>
            <pc:sldMk cId="2726845435" sldId="304"/>
            <ac:picMk id="5" creationId="{6ED5947A-CE0F-4A4A-A600-4AB67D1C800B}"/>
          </ac:picMkLst>
        </pc:picChg>
        <pc:picChg chg="add mod modCrop">
          <ac:chgData name="정광원" userId="8b6afb08-fd99-4da6-9f90-c0051b95ed9f" providerId="ADAL" clId="{87D0E9A7-D747-BE46-AF7A-B116958345AE}" dt="2022-04-14T17:49:30.040" v="21448" actId="1076"/>
          <ac:picMkLst>
            <pc:docMk/>
            <pc:sldMk cId="2726845435" sldId="304"/>
            <ac:picMk id="6" creationId="{22C511BB-9597-E544-A1EE-4A5CFBEBBBE3}"/>
          </ac:picMkLst>
        </pc:picChg>
        <pc:picChg chg="add mod modCrop">
          <ac:chgData name="정광원" userId="8b6afb08-fd99-4da6-9f90-c0051b95ed9f" providerId="ADAL" clId="{87D0E9A7-D747-BE46-AF7A-B116958345AE}" dt="2022-04-14T17:49:23.385" v="21446" actId="14100"/>
          <ac:picMkLst>
            <pc:docMk/>
            <pc:sldMk cId="2726845435" sldId="304"/>
            <ac:picMk id="7" creationId="{AA1030BC-A52C-2640-BCE1-95C3B8B31728}"/>
          </ac:picMkLst>
        </pc:picChg>
      </pc:sldChg>
      <pc:sldChg chg="addSp delSp modSp add mod setBg delDesignElem">
        <pc:chgData name="정광원" userId="8b6afb08-fd99-4da6-9f90-c0051b95ed9f" providerId="ADAL" clId="{87D0E9A7-D747-BE46-AF7A-B116958345AE}" dt="2022-04-15T13:48:04.963" v="21485" actId="113"/>
        <pc:sldMkLst>
          <pc:docMk/>
          <pc:sldMk cId="12290306" sldId="305"/>
        </pc:sldMkLst>
        <pc:spChg chg="mod">
          <ac:chgData name="정광원" userId="8b6afb08-fd99-4da6-9f90-c0051b95ed9f" providerId="ADAL" clId="{87D0E9A7-D747-BE46-AF7A-B116958345AE}" dt="2022-04-15T13:48:04.963" v="21485" actId="113"/>
          <ac:spMkLst>
            <pc:docMk/>
            <pc:sldMk cId="12290306" sldId="305"/>
            <ac:spMk id="2" creationId="{A4E4DCA8-35A9-2B4C-B5C0-D43FFC2FB5C2}"/>
          </ac:spMkLst>
        </pc:spChg>
        <pc:spChg chg="del">
          <ac:chgData name="정광원" userId="8b6afb08-fd99-4da6-9f90-c0051b95ed9f" providerId="ADAL" clId="{87D0E9A7-D747-BE46-AF7A-B116958345AE}" dt="2022-04-15T13:46:17.515" v="21452"/>
          <ac:spMkLst>
            <pc:docMk/>
            <pc:sldMk cId="12290306" sldId="305"/>
            <ac:spMk id="9" creationId="{0BABF38A-8A0D-492E-BD20-6CF4D46B50BD}"/>
          </ac:spMkLst>
        </pc:spChg>
        <pc:spChg chg="del">
          <ac:chgData name="정광원" userId="8b6afb08-fd99-4da6-9f90-c0051b95ed9f" providerId="ADAL" clId="{87D0E9A7-D747-BE46-AF7A-B116958345AE}" dt="2022-04-15T13:46:17.515" v="21452"/>
          <ac:spMkLst>
            <pc:docMk/>
            <pc:sldMk cId="12290306" sldId="305"/>
            <ac:spMk id="13" creationId="{4E7CE7A7-0AFD-439B-9765-E708254D9D2D}"/>
          </ac:spMkLst>
        </pc:spChg>
        <pc:spChg chg="del">
          <ac:chgData name="정광원" userId="8b6afb08-fd99-4da6-9f90-c0051b95ed9f" providerId="ADAL" clId="{87D0E9A7-D747-BE46-AF7A-B116958345AE}" dt="2022-04-15T13:46:17.515" v="21452"/>
          <ac:spMkLst>
            <pc:docMk/>
            <pc:sldMk cId="12290306" sldId="305"/>
            <ac:spMk id="15" creationId="{239CFBC2-8561-4BBF-BDDE-CF7908C98DFC}"/>
          </ac:spMkLst>
        </pc:spChg>
        <pc:grpChg chg="del">
          <ac:chgData name="정광원" userId="8b6afb08-fd99-4da6-9f90-c0051b95ed9f" providerId="ADAL" clId="{87D0E9A7-D747-BE46-AF7A-B116958345AE}" dt="2022-04-15T13:46:17.515" v="21452"/>
          <ac:grpSpMkLst>
            <pc:docMk/>
            <pc:sldMk cId="12290306" sldId="305"/>
            <ac:grpSpMk id="17" creationId="{2AAC8F43-3BD7-44FC-843A-972922AF2BC0}"/>
          </ac:grpSpMkLst>
        </pc:grpChg>
        <pc:picChg chg="add mod">
          <ac:chgData name="정광원" userId="8b6afb08-fd99-4da6-9f90-c0051b95ed9f" providerId="ADAL" clId="{87D0E9A7-D747-BE46-AF7A-B116958345AE}" dt="2022-04-15T13:47:58.296" v="21484" actId="14100"/>
          <ac:picMkLst>
            <pc:docMk/>
            <pc:sldMk cId="12290306" sldId="305"/>
            <ac:picMk id="5" creationId="{17D379CE-88F3-8E43-B4C1-F558BC1211D3}"/>
          </ac:picMkLst>
        </pc:picChg>
        <pc:picChg chg="del mod">
          <ac:chgData name="정광원" userId="8b6afb08-fd99-4da6-9f90-c0051b95ed9f" providerId="ADAL" clId="{87D0E9A7-D747-BE46-AF7A-B116958345AE}" dt="2022-04-15T13:47:15.062" v="21479" actId="478"/>
          <ac:picMkLst>
            <pc:docMk/>
            <pc:sldMk cId="12290306" sldId="305"/>
            <ac:picMk id="7" creationId="{ED0A0E4E-901A-1E47-9413-36E613F6AF3A}"/>
          </ac:picMkLst>
        </pc:picChg>
        <pc:picChg chg="del">
          <ac:chgData name="정광원" userId="8b6afb08-fd99-4da6-9f90-c0051b95ed9f" providerId="ADAL" clId="{87D0E9A7-D747-BE46-AF7A-B116958345AE}" dt="2022-04-15T13:46:17.515" v="21452"/>
          <ac:picMkLst>
            <pc:docMk/>
            <pc:sldMk cId="12290306" sldId="305"/>
            <ac:picMk id="11" creationId="{BC526B7A-4801-4FD1-95C8-03AF22629E87}"/>
          </ac:picMkLst>
        </pc:picChg>
      </pc:sldChg>
      <pc:sldChg chg="add del">
        <pc:chgData name="정광원" userId="8b6afb08-fd99-4da6-9f90-c0051b95ed9f" providerId="ADAL" clId="{87D0E9A7-D747-BE46-AF7A-B116958345AE}" dt="2022-04-15T13:46:08.864" v="21450" actId="2696"/>
        <pc:sldMkLst>
          <pc:docMk/>
          <pc:sldMk cId="1527093643" sldId="305"/>
        </pc:sldMkLst>
      </pc:sldChg>
      <pc:sldChg chg="modSp new mod">
        <pc:chgData name="정광원" userId="8b6afb08-fd99-4da6-9f90-c0051b95ed9f" providerId="ADAL" clId="{87D0E9A7-D747-BE46-AF7A-B116958345AE}" dt="2022-04-15T13:54:49.308" v="22801" actId="14100"/>
        <pc:sldMkLst>
          <pc:docMk/>
          <pc:sldMk cId="2211084070" sldId="306"/>
        </pc:sldMkLst>
        <pc:spChg chg="mod">
          <ac:chgData name="정광원" userId="8b6afb08-fd99-4da6-9f90-c0051b95ed9f" providerId="ADAL" clId="{87D0E9A7-D747-BE46-AF7A-B116958345AE}" dt="2022-04-15T13:49:39.623" v="21537" actId="20577"/>
          <ac:spMkLst>
            <pc:docMk/>
            <pc:sldMk cId="2211084070" sldId="306"/>
            <ac:spMk id="2" creationId="{4BE0F220-8992-C747-A32D-CED42023D570}"/>
          </ac:spMkLst>
        </pc:spChg>
        <pc:spChg chg="mod">
          <ac:chgData name="정광원" userId="8b6afb08-fd99-4da6-9f90-c0051b95ed9f" providerId="ADAL" clId="{87D0E9A7-D747-BE46-AF7A-B116958345AE}" dt="2022-04-15T13:54:49.308" v="22801" actId="14100"/>
          <ac:spMkLst>
            <pc:docMk/>
            <pc:sldMk cId="2211084070" sldId="306"/>
            <ac:spMk id="3" creationId="{568A4096-148C-264D-B7AA-7FE4B91DF187}"/>
          </ac:spMkLst>
        </pc:spChg>
      </pc:sldChg>
      <pc:sldChg chg="addSp modSp new mod">
        <pc:chgData name="정광원" userId="8b6afb08-fd99-4da6-9f90-c0051b95ed9f" providerId="ADAL" clId="{87D0E9A7-D747-BE46-AF7A-B116958345AE}" dt="2022-04-15T14:00:12.700" v="23495" actId="14100"/>
        <pc:sldMkLst>
          <pc:docMk/>
          <pc:sldMk cId="739341527" sldId="307"/>
        </pc:sldMkLst>
        <pc:spChg chg="mod">
          <ac:chgData name="정광원" userId="8b6afb08-fd99-4da6-9f90-c0051b95ed9f" providerId="ADAL" clId="{87D0E9A7-D747-BE46-AF7A-B116958345AE}" dt="2022-04-15T13:53:53.399" v="22749" actId="20577"/>
          <ac:spMkLst>
            <pc:docMk/>
            <pc:sldMk cId="739341527" sldId="307"/>
            <ac:spMk id="2" creationId="{0E933B60-5067-6343-8C66-ED49F12AC65E}"/>
          </ac:spMkLst>
        </pc:spChg>
        <pc:spChg chg="mod">
          <ac:chgData name="정광원" userId="8b6afb08-fd99-4da6-9f90-c0051b95ed9f" providerId="ADAL" clId="{87D0E9A7-D747-BE46-AF7A-B116958345AE}" dt="2022-04-15T13:58:10.227" v="23487" actId="20577"/>
          <ac:spMkLst>
            <pc:docMk/>
            <pc:sldMk cId="739341527" sldId="307"/>
            <ac:spMk id="3" creationId="{374D6C01-AB19-8748-936A-C57F58781F22}"/>
          </ac:spMkLst>
        </pc:spChg>
        <pc:picChg chg="add mod">
          <ac:chgData name="정광원" userId="8b6afb08-fd99-4da6-9f90-c0051b95ed9f" providerId="ADAL" clId="{87D0E9A7-D747-BE46-AF7A-B116958345AE}" dt="2022-04-15T13:59:55.567" v="23492" actId="14826"/>
          <ac:picMkLst>
            <pc:docMk/>
            <pc:sldMk cId="739341527" sldId="307"/>
            <ac:picMk id="5" creationId="{508173CF-A951-BD4A-8760-4F59D4DE6A43}"/>
          </ac:picMkLst>
        </pc:picChg>
        <pc:picChg chg="add mod">
          <ac:chgData name="정광원" userId="8b6afb08-fd99-4da6-9f90-c0051b95ed9f" providerId="ADAL" clId="{87D0E9A7-D747-BE46-AF7A-B116958345AE}" dt="2022-04-15T14:00:12.700" v="23495" actId="14100"/>
          <ac:picMkLst>
            <pc:docMk/>
            <pc:sldMk cId="739341527" sldId="307"/>
            <ac:picMk id="6" creationId="{BA0E51DA-1035-8B46-A36E-74EBF6C6B2F4}"/>
          </ac:picMkLst>
        </pc:picChg>
      </pc:sldChg>
      <pc:sldChg chg="addSp modSp new mod">
        <pc:chgData name="정광원" userId="8b6afb08-fd99-4da6-9f90-c0051b95ed9f" providerId="ADAL" clId="{87D0E9A7-D747-BE46-AF7A-B116958345AE}" dt="2022-04-15T14:04:43.075" v="23904" actId="14100"/>
        <pc:sldMkLst>
          <pc:docMk/>
          <pc:sldMk cId="1045135841" sldId="308"/>
        </pc:sldMkLst>
        <pc:spChg chg="mod">
          <ac:chgData name="정광원" userId="8b6afb08-fd99-4da6-9f90-c0051b95ed9f" providerId="ADAL" clId="{87D0E9A7-D747-BE46-AF7A-B116958345AE}" dt="2022-04-15T14:00:27.152" v="23526" actId="20577"/>
          <ac:spMkLst>
            <pc:docMk/>
            <pc:sldMk cId="1045135841" sldId="308"/>
            <ac:spMk id="2" creationId="{DDEB5D44-4EB0-B14E-BB70-12A37448102A}"/>
          </ac:spMkLst>
        </pc:spChg>
        <pc:spChg chg="mod">
          <ac:chgData name="정광원" userId="8b6afb08-fd99-4da6-9f90-c0051b95ed9f" providerId="ADAL" clId="{87D0E9A7-D747-BE46-AF7A-B116958345AE}" dt="2022-04-15T14:04:35.834" v="23903" actId="113"/>
          <ac:spMkLst>
            <pc:docMk/>
            <pc:sldMk cId="1045135841" sldId="308"/>
            <ac:spMk id="3" creationId="{4DC7915C-FFB5-A744-A23B-B07ADBBEED85}"/>
          </ac:spMkLst>
        </pc:spChg>
        <pc:picChg chg="add mod">
          <ac:chgData name="정광원" userId="8b6afb08-fd99-4da6-9f90-c0051b95ed9f" providerId="ADAL" clId="{87D0E9A7-D747-BE46-AF7A-B116958345AE}" dt="2022-04-15T14:04:43.075" v="23904" actId="14100"/>
          <ac:picMkLst>
            <pc:docMk/>
            <pc:sldMk cId="1045135841" sldId="308"/>
            <ac:picMk id="5" creationId="{47D8E52A-20D6-AA40-8508-270DF16594E2}"/>
          </ac:picMkLst>
        </pc:picChg>
        <pc:picChg chg="add mod">
          <ac:chgData name="정광원" userId="8b6afb08-fd99-4da6-9f90-c0051b95ed9f" providerId="ADAL" clId="{87D0E9A7-D747-BE46-AF7A-B116958345AE}" dt="2022-04-15T14:02:49.170" v="23897" actId="1076"/>
          <ac:picMkLst>
            <pc:docMk/>
            <pc:sldMk cId="1045135841" sldId="308"/>
            <ac:picMk id="1026" creationId="{73C612C0-21E0-9246-82D1-DB49F6DCA389}"/>
          </ac:picMkLst>
        </pc:picChg>
      </pc:sldChg>
      <pc:sldChg chg="addSp modSp new mod">
        <pc:chgData name="정광원" userId="8b6afb08-fd99-4da6-9f90-c0051b95ed9f" providerId="ADAL" clId="{87D0E9A7-D747-BE46-AF7A-B116958345AE}" dt="2022-04-15T14:16:18.494" v="24927" actId="14100"/>
        <pc:sldMkLst>
          <pc:docMk/>
          <pc:sldMk cId="3273602204" sldId="309"/>
        </pc:sldMkLst>
        <pc:spChg chg="mod">
          <ac:chgData name="정광원" userId="8b6afb08-fd99-4da6-9f90-c0051b95ed9f" providerId="ADAL" clId="{87D0E9A7-D747-BE46-AF7A-B116958345AE}" dt="2022-04-15T14:05:14.265" v="23944" actId="20577"/>
          <ac:spMkLst>
            <pc:docMk/>
            <pc:sldMk cId="3273602204" sldId="309"/>
            <ac:spMk id="2" creationId="{6D5824FC-CBC5-7141-939B-F427454DA308}"/>
          </ac:spMkLst>
        </pc:spChg>
        <pc:spChg chg="mod">
          <ac:chgData name="정광원" userId="8b6afb08-fd99-4da6-9f90-c0051b95ed9f" providerId="ADAL" clId="{87D0E9A7-D747-BE46-AF7A-B116958345AE}" dt="2022-04-15T14:15:27.695" v="24917" actId="255"/>
          <ac:spMkLst>
            <pc:docMk/>
            <pc:sldMk cId="3273602204" sldId="309"/>
            <ac:spMk id="3" creationId="{93BE4888-B080-AE4A-B62D-3FAD31998C15}"/>
          </ac:spMkLst>
        </pc:spChg>
        <pc:picChg chg="add mod">
          <ac:chgData name="정광원" userId="8b6afb08-fd99-4da6-9f90-c0051b95ed9f" providerId="ADAL" clId="{87D0E9A7-D747-BE46-AF7A-B116958345AE}" dt="2022-04-15T14:16:18.494" v="24927" actId="14100"/>
          <ac:picMkLst>
            <pc:docMk/>
            <pc:sldMk cId="3273602204" sldId="309"/>
            <ac:picMk id="5" creationId="{F84408E5-DB82-4646-99C6-ABF428CABDA6}"/>
          </ac:picMkLst>
        </pc:picChg>
        <pc:picChg chg="add mod">
          <ac:chgData name="정광원" userId="8b6afb08-fd99-4da6-9f90-c0051b95ed9f" providerId="ADAL" clId="{87D0E9A7-D747-BE46-AF7A-B116958345AE}" dt="2022-04-15T14:16:07.661" v="24923" actId="14100"/>
          <ac:picMkLst>
            <pc:docMk/>
            <pc:sldMk cId="3273602204" sldId="309"/>
            <ac:picMk id="6" creationId="{D5D0B25C-C891-8542-9FFE-0A18713A85D7}"/>
          </ac:picMkLst>
        </pc:picChg>
        <pc:picChg chg="add mod">
          <ac:chgData name="정광원" userId="8b6afb08-fd99-4da6-9f90-c0051b95ed9f" providerId="ADAL" clId="{87D0E9A7-D747-BE46-AF7A-B116958345AE}" dt="2022-04-15T14:16:15.761" v="24926" actId="1076"/>
          <ac:picMkLst>
            <pc:docMk/>
            <pc:sldMk cId="3273602204" sldId="309"/>
            <ac:picMk id="7" creationId="{A816DE0B-0605-3940-808E-BD38DF2EF889}"/>
          </ac:picMkLst>
        </pc:picChg>
      </pc:sldChg>
      <pc:sldChg chg="addSp modSp new mod">
        <pc:chgData name="정광원" userId="8b6afb08-fd99-4da6-9f90-c0051b95ed9f" providerId="ADAL" clId="{87D0E9A7-D747-BE46-AF7A-B116958345AE}" dt="2022-04-15T14:22:22.805" v="25400" actId="14100"/>
        <pc:sldMkLst>
          <pc:docMk/>
          <pc:sldMk cId="1798478526" sldId="310"/>
        </pc:sldMkLst>
        <pc:spChg chg="mod">
          <ac:chgData name="정광원" userId="8b6afb08-fd99-4da6-9f90-c0051b95ed9f" providerId="ADAL" clId="{87D0E9A7-D747-BE46-AF7A-B116958345AE}" dt="2022-04-15T14:17:12.288" v="24996" actId="20577"/>
          <ac:spMkLst>
            <pc:docMk/>
            <pc:sldMk cId="1798478526" sldId="310"/>
            <ac:spMk id="2" creationId="{DF102967-8CF9-6344-81EF-45B095AA88E4}"/>
          </ac:spMkLst>
        </pc:spChg>
        <pc:spChg chg="mod">
          <ac:chgData name="정광원" userId="8b6afb08-fd99-4da6-9f90-c0051b95ed9f" providerId="ADAL" clId="{87D0E9A7-D747-BE46-AF7A-B116958345AE}" dt="2022-04-15T14:21:19.476" v="25391" actId="113"/>
          <ac:spMkLst>
            <pc:docMk/>
            <pc:sldMk cId="1798478526" sldId="310"/>
            <ac:spMk id="3" creationId="{8DA1E800-DEAD-A842-B956-5D6BBF3594D0}"/>
          </ac:spMkLst>
        </pc:spChg>
        <pc:picChg chg="add mod">
          <ac:chgData name="정광원" userId="8b6afb08-fd99-4da6-9f90-c0051b95ed9f" providerId="ADAL" clId="{87D0E9A7-D747-BE46-AF7A-B116958345AE}" dt="2022-04-15T14:21:57.771" v="25394" actId="1076"/>
          <ac:picMkLst>
            <pc:docMk/>
            <pc:sldMk cId="1798478526" sldId="310"/>
            <ac:picMk id="5" creationId="{A96C2678-0DDF-FE40-8FD8-8E45B925C86E}"/>
          </ac:picMkLst>
        </pc:picChg>
        <pc:picChg chg="add mod">
          <ac:chgData name="정광원" userId="8b6afb08-fd99-4da6-9f90-c0051b95ed9f" providerId="ADAL" clId="{87D0E9A7-D747-BE46-AF7A-B116958345AE}" dt="2022-04-15T14:22:22.805" v="25400" actId="14100"/>
          <ac:picMkLst>
            <pc:docMk/>
            <pc:sldMk cId="1798478526" sldId="310"/>
            <ac:picMk id="6" creationId="{982D4859-A338-5943-8253-5CC81FFA4F10}"/>
          </ac:picMkLst>
        </pc:picChg>
      </pc:sldChg>
      <pc:sldChg chg="addSp modSp new mod">
        <pc:chgData name="정광원" userId="8b6afb08-fd99-4da6-9f90-c0051b95ed9f" providerId="ADAL" clId="{87D0E9A7-D747-BE46-AF7A-B116958345AE}" dt="2022-04-15T14:32:42.016" v="26181" actId="20577"/>
        <pc:sldMkLst>
          <pc:docMk/>
          <pc:sldMk cId="3510109655" sldId="311"/>
        </pc:sldMkLst>
        <pc:spChg chg="mod">
          <ac:chgData name="정광원" userId="8b6afb08-fd99-4da6-9f90-c0051b95ed9f" providerId="ADAL" clId="{87D0E9A7-D747-BE46-AF7A-B116958345AE}" dt="2022-04-15T14:22:34.232" v="25431" actId="20577"/>
          <ac:spMkLst>
            <pc:docMk/>
            <pc:sldMk cId="3510109655" sldId="311"/>
            <ac:spMk id="2" creationId="{408863F0-BB06-D240-8474-33DB9F81F21A}"/>
          </ac:spMkLst>
        </pc:spChg>
        <pc:spChg chg="mod">
          <ac:chgData name="정광원" userId="8b6afb08-fd99-4da6-9f90-c0051b95ed9f" providerId="ADAL" clId="{87D0E9A7-D747-BE46-AF7A-B116958345AE}" dt="2022-04-15T14:32:42.016" v="26181" actId="20577"/>
          <ac:spMkLst>
            <pc:docMk/>
            <pc:sldMk cId="3510109655" sldId="311"/>
            <ac:spMk id="3" creationId="{AEDAB700-2F36-F24C-9647-14B0FCF6E185}"/>
          </ac:spMkLst>
        </pc:spChg>
        <pc:picChg chg="add mod">
          <ac:chgData name="정광원" userId="8b6afb08-fd99-4da6-9f90-c0051b95ed9f" providerId="ADAL" clId="{87D0E9A7-D747-BE46-AF7A-B116958345AE}" dt="2022-04-15T14:29:24.298" v="26171" actId="1076"/>
          <ac:picMkLst>
            <pc:docMk/>
            <pc:sldMk cId="3510109655" sldId="311"/>
            <ac:picMk id="5" creationId="{276AEAA1-23F4-C44C-B4D8-8B8E3A278CC5}"/>
          </ac:picMkLst>
        </pc:picChg>
        <pc:picChg chg="add mod">
          <ac:chgData name="정광원" userId="8b6afb08-fd99-4da6-9f90-c0051b95ed9f" providerId="ADAL" clId="{87D0E9A7-D747-BE46-AF7A-B116958345AE}" dt="2022-04-15T14:29:49.432" v="26173" actId="1076"/>
          <ac:picMkLst>
            <pc:docMk/>
            <pc:sldMk cId="3510109655" sldId="311"/>
            <ac:picMk id="6" creationId="{BAEA44F3-C88C-C04B-A17E-28037159208C}"/>
          </ac:picMkLst>
        </pc:picChg>
        <pc:picChg chg="add mod">
          <ac:chgData name="정광원" userId="8b6afb08-fd99-4da6-9f90-c0051b95ed9f" providerId="ADAL" clId="{87D0E9A7-D747-BE46-AF7A-B116958345AE}" dt="2022-04-15T14:31:53.651" v="26175" actId="1076"/>
          <ac:picMkLst>
            <pc:docMk/>
            <pc:sldMk cId="3510109655" sldId="311"/>
            <ac:picMk id="7" creationId="{F4368119-635E-5445-A0ED-2738CA97584D}"/>
          </ac:picMkLst>
        </pc:picChg>
        <pc:picChg chg="add mod">
          <ac:chgData name="정광원" userId="8b6afb08-fd99-4da6-9f90-c0051b95ed9f" providerId="ADAL" clId="{87D0E9A7-D747-BE46-AF7A-B116958345AE}" dt="2022-04-15T14:32:09.535" v="26177" actId="1076"/>
          <ac:picMkLst>
            <pc:docMk/>
            <pc:sldMk cId="3510109655" sldId="311"/>
            <ac:picMk id="8" creationId="{3480146C-899A-1D4A-AA09-3FE08C84E723}"/>
          </ac:picMkLst>
        </pc:picChg>
      </pc:sldChg>
      <pc:sldChg chg="addSp modSp new mod">
        <pc:chgData name="정광원" userId="8b6afb08-fd99-4da6-9f90-c0051b95ed9f" providerId="ADAL" clId="{87D0E9A7-D747-BE46-AF7A-B116958345AE}" dt="2022-04-16T05:08:34.028" v="26784" actId="1037"/>
        <pc:sldMkLst>
          <pc:docMk/>
          <pc:sldMk cId="1233721941" sldId="312"/>
        </pc:sldMkLst>
        <pc:spChg chg="mod">
          <ac:chgData name="정광원" userId="8b6afb08-fd99-4da6-9f90-c0051b95ed9f" providerId="ADAL" clId="{87D0E9A7-D747-BE46-AF7A-B116958345AE}" dt="2022-04-15T14:33:11.068" v="26229" actId="20577"/>
          <ac:spMkLst>
            <pc:docMk/>
            <pc:sldMk cId="1233721941" sldId="312"/>
            <ac:spMk id="2" creationId="{BE987075-6227-DF49-9315-C60202913814}"/>
          </ac:spMkLst>
        </pc:spChg>
        <pc:spChg chg="mod">
          <ac:chgData name="정광원" userId="8b6afb08-fd99-4da6-9f90-c0051b95ed9f" providerId="ADAL" clId="{87D0E9A7-D747-BE46-AF7A-B116958345AE}" dt="2022-04-16T05:04:20.883" v="26759" actId="20577"/>
          <ac:spMkLst>
            <pc:docMk/>
            <pc:sldMk cId="1233721941" sldId="312"/>
            <ac:spMk id="3" creationId="{5A387A3C-4798-7345-A735-8FAC663ECCED}"/>
          </ac:spMkLst>
        </pc:spChg>
        <pc:picChg chg="add mod">
          <ac:chgData name="정광원" userId="8b6afb08-fd99-4da6-9f90-c0051b95ed9f" providerId="ADAL" clId="{87D0E9A7-D747-BE46-AF7A-B116958345AE}" dt="2022-04-16T05:08:34.028" v="26784" actId="1037"/>
          <ac:picMkLst>
            <pc:docMk/>
            <pc:sldMk cId="1233721941" sldId="312"/>
            <ac:picMk id="5" creationId="{C6EE4EEB-8A2D-E14B-AD02-F2E146EC1A43}"/>
          </ac:picMkLst>
        </pc:picChg>
        <pc:picChg chg="add mod">
          <ac:chgData name="정광원" userId="8b6afb08-fd99-4da6-9f90-c0051b95ed9f" providerId="ADAL" clId="{87D0E9A7-D747-BE46-AF7A-B116958345AE}" dt="2022-04-16T05:08:30.162" v="26767" actId="14100"/>
          <ac:picMkLst>
            <pc:docMk/>
            <pc:sldMk cId="1233721941" sldId="312"/>
            <ac:picMk id="6" creationId="{216AA8CB-6FDD-6646-9772-230B4652D78D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05:26:41.418" v="27268" actId="14100"/>
        <pc:sldMkLst>
          <pc:docMk/>
          <pc:sldMk cId="3795679948" sldId="313"/>
        </pc:sldMkLst>
        <pc:spChg chg="mod">
          <ac:chgData name="정광원" userId="8b6afb08-fd99-4da6-9f90-c0051b95ed9f" providerId="ADAL" clId="{87D0E9A7-D747-BE46-AF7A-B116958345AE}" dt="2022-04-16T05:08:54.181" v="26831" actId="20577"/>
          <ac:spMkLst>
            <pc:docMk/>
            <pc:sldMk cId="3795679948" sldId="313"/>
            <ac:spMk id="2" creationId="{459F5745-99F9-8549-81AC-FBEC4F63F5D6}"/>
          </ac:spMkLst>
        </pc:spChg>
        <pc:spChg chg="mod">
          <ac:chgData name="정광원" userId="8b6afb08-fd99-4da6-9f90-c0051b95ed9f" providerId="ADAL" clId="{87D0E9A7-D747-BE46-AF7A-B116958345AE}" dt="2022-04-16T05:13:00.545" v="27217" actId="20577"/>
          <ac:spMkLst>
            <pc:docMk/>
            <pc:sldMk cId="3795679948" sldId="313"/>
            <ac:spMk id="3" creationId="{68F3976B-D40D-634A-BE19-BF0DD25B95DD}"/>
          </ac:spMkLst>
        </pc:spChg>
        <pc:picChg chg="add mod">
          <ac:chgData name="정광원" userId="8b6afb08-fd99-4da6-9f90-c0051b95ed9f" providerId="ADAL" clId="{87D0E9A7-D747-BE46-AF7A-B116958345AE}" dt="2022-04-16T05:26:41.418" v="27268" actId="14100"/>
          <ac:picMkLst>
            <pc:docMk/>
            <pc:sldMk cId="3795679948" sldId="313"/>
            <ac:picMk id="5" creationId="{9165A903-A808-6547-972B-F7139F5A5FA6}"/>
          </ac:picMkLst>
        </pc:picChg>
        <pc:picChg chg="add del mod">
          <ac:chgData name="정광원" userId="8b6afb08-fd99-4da6-9f90-c0051b95ed9f" providerId="ADAL" clId="{87D0E9A7-D747-BE46-AF7A-B116958345AE}" dt="2022-04-16T05:20:28.825" v="27224" actId="478"/>
          <ac:picMkLst>
            <pc:docMk/>
            <pc:sldMk cId="3795679948" sldId="313"/>
            <ac:picMk id="6" creationId="{14F95FB4-8595-434D-A83C-21F5326C3D5E}"/>
          </ac:picMkLst>
        </pc:picChg>
        <pc:picChg chg="add mod">
          <ac:chgData name="정광원" userId="8b6afb08-fd99-4da6-9f90-c0051b95ed9f" providerId="ADAL" clId="{87D0E9A7-D747-BE46-AF7A-B116958345AE}" dt="2022-04-16T05:20:52.260" v="27262" actId="1036"/>
          <ac:picMkLst>
            <pc:docMk/>
            <pc:sldMk cId="3795679948" sldId="313"/>
            <ac:picMk id="7" creationId="{17F3DFD3-7245-F14E-9A4B-6E94185E74FD}"/>
          </ac:picMkLst>
        </pc:picChg>
        <pc:picChg chg="add mod">
          <ac:chgData name="정광원" userId="8b6afb08-fd99-4da6-9f90-c0051b95ed9f" providerId="ADAL" clId="{87D0E9A7-D747-BE46-AF7A-B116958345AE}" dt="2022-04-16T05:25:10.069" v="27264" actId="1076"/>
          <ac:picMkLst>
            <pc:docMk/>
            <pc:sldMk cId="3795679948" sldId="313"/>
            <ac:picMk id="8" creationId="{7E7BF1AD-2ED1-B443-B7BB-FBFCEBFA73E9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05:55:46.215" v="28222" actId="1076"/>
        <pc:sldMkLst>
          <pc:docMk/>
          <pc:sldMk cId="2822488563" sldId="314"/>
        </pc:sldMkLst>
        <pc:spChg chg="mod">
          <ac:chgData name="정광원" userId="8b6afb08-fd99-4da6-9f90-c0051b95ed9f" providerId="ADAL" clId="{87D0E9A7-D747-BE46-AF7A-B116958345AE}" dt="2022-04-16T05:28:05.614" v="27330" actId="20577"/>
          <ac:spMkLst>
            <pc:docMk/>
            <pc:sldMk cId="2822488563" sldId="314"/>
            <ac:spMk id="2" creationId="{E0069AD1-CA1C-E840-9897-663F3A8EC1AC}"/>
          </ac:spMkLst>
        </pc:spChg>
        <pc:spChg chg="mod">
          <ac:chgData name="정광원" userId="8b6afb08-fd99-4da6-9f90-c0051b95ed9f" providerId="ADAL" clId="{87D0E9A7-D747-BE46-AF7A-B116958345AE}" dt="2022-04-16T05:48:27.195" v="28198" actId="255"/>
          <ac:spMkLst>
            <pc:docMk/>
            <pc:sldMk cId="2822488563" sldId="314"/>
            <ac:spMk id="3" creationId="{6902750C-C686-1C44-81AA-09365D5DDD77}"/>
          </ac:spMkLst>
        </pc:spChg>
        <pc:picChg chg="add mod">
          <ac:chgData name="정광원" userId="8b6afb08-fd99-4da6-9f90-c0051b95ed9f" providerId="ADAL" clId="{87D0E9A7-D747-BE46-AF7A-B116958345AE}" dt="2022-04-16T05:48:40.063" v="28214" actId="1037"/>
          <ac:picMkLst>
            <pc:docMk/>
            <pc:sldMk cId="2822488563" sldId="314"/>
            <ac:picMk id="5" creationId="{972AA3D3-FBCE-314E-A674-0A38308CF247}"/>
          </ac:picMkLst>
        </pc:picChg>
        <pc:picChg chg="add mod">
          <ac:chgData name="정광원" userId="8b6afb08-fd99-4da6-9f90-c0051b95ed9f" providerId="ADAL" clId="{87D0E9A7-D747-BE46-AF7A-B116958345AE}" dt="2022-04-16T05:48:46.238" v="28215" actId="1076"/>
          <ac:picMkLst>
            <pc:docMk/>
            <pc:sldMk cId="2822488563" sldId="314"/>
            <ac:picMk id="6" creationId="{514FA400-6AFC-DC46-89A2-FE7310C3F365}"/>
          </ac:picMkLst>
        </pc:picChg>
        <pc:picChg chg="add mod">
          <ac:chgData name="정광원" userId="8b6afb08-fd99-4da6-9f90-c0051b95ed9f" providerId="ADAL" clId="{87D0E9A7-D747-BE46-AF7A-B116958345AE}" dt="2022-04-16T05:48:46.238" v="28215" actId="1076"/>
          <ac:picMkLst>
            <pc:docMk/>
            <pc:sldMk cId="2822488563" sldId="314"/>
            <ac:picMk id="7" creationId="{C3A96595-E2F7-8744-8423-AEE7DBA0203A}"/>
          </ac:picMkLst>
        </pc:picChg>
        <pc:picChg chg="add mod">
          <ac:chgData name="정광원" userId="8b6afb08-fd99-4da6-9f90-c0051b95ed9f" providerId="ADAL" clId="{87D0E9A7-D747-BE46-AF7A-B116958345AE}" dt="2022-04-16T05:48:40.063" v="28214" actId="1037"/>
          <ac:picMkLst>
            <pc:docMk/>
            <pc:sldMk cId="2822488563" sldId="314"/>
            <ac:picMk id="8" creationId="{0ADA7EE0-0C39-5A43-B3F5-EA017E3F5D2A}"/>
          </ac:picMkLst>
        </pc:picChg>
        <pc:picChg chg="add mod">
          <ac:chgData name="정광원" userId="8b6afb08-fd99-4da6-9f90-c0051b95ed9f" providerId="ADAL" clId="{87D0E9A7-D747-BE46-AF7A-B116958345AE}" dt="2022-04-16T05:48:40.063" v="28214" actId="1037"/>
          <ac:picMkLst>
            <pc:docMk/>
            <pc:sldMk cId="2822488563" sldId="314"/>
            <ac:picMk id="9" creationId="{0ADD882B-0964-9E44-887C-72B718B3489E}"/>
          </ac:picMkLst>
        </pc:picChg>
        <pc:picChg chg="add del mod">
          <ac:chgData name="정광원" userId="8b6afb08-fd99-4da6-9f90-c0051b95ed9f" providerId="ADAL" clId="{87D0E9A7-D747-BE46-AF7A-B116958345AE}" dt="2022-04-16T05:55:02.112" v="28218" actId="478"/>
          <ac:picMkLst>
            <pc:docMk/>
            <pc:sldMk cId="2822488563" sldId="314"/>
            <ac:picMk id="10" creationId="{5BFD599B-88FA-064E-8A03-25DF1ED764D4}"/>
          </ac:picMkLst>
        </pc:picChg>
        <pc:picChg chg="add mod">
          <ac:chgData name="정광원" userId="8b6afb08-fd99-4da6-9f90-c0051b95ed9f" providerId="ADAL" clId="{87D0E9A7-D747-BE46-AF7A-B116958345AE}" dt="2022-04-16T05:55:46.215" v="28222" actId="1076"/>
          <ac:picMkLst>
            <pc:docMk/>
            <pc:sldMk cId="2822488563" sldId="314"/>
            <ac:picMk id="11" creationId="{E16E86E9-CF94-D849-BF2A-F15C18C55382}"/>
          </ac:picMkLst>
        </pc:picChg>
      </pc:sldChg>
      <pc:sldChg chg="addSp modSp new mod">
        <pc:chgData name="정광원" userId="8b6afb08-fd99-4da6-9f90-c0051b95ed9f" providerId="ADAL" clId="{87D0E9A7-D747-BE46-AF7A-B116958345AE}" dt="2022-04-16T06:15:40.049" v="28776" actId="14100"/>
        <pc:sldMkLst>
          <pc:docMk/>
          <pc:sldMk cId="3585262384" sldId="315"/>
        </pc:sldMkLst>
        <pc:spChg chg="mod">
          <ac:chgData name="정광원" userId="8b6afb08-fd99-4da6-9f90-c0051b95ed9f" providerId="ADAL" clId="{87D0E9A7-D747-BE46-AF7A-B116958345AE}" dt="2022-04-16T06:05:23.776" v="28266" actId="20577"/>
          <ac:spMkLst>
            <pc:docMk/>
            <pc:sldMk cId="3585262384" sldId="315"/>
            <ac:spMk id="2" creationId="{45EDE272-D31E-9B40-AE34-4C7E607A0599}"/>
          </ac:spMkLst>
        </pc:spChg>
        <pc:spChg chg="mod">
          <ac:chgData name="정광원" userId="8b6afb08-fd99-4da6-9f90-c0051b95ed9f" providerId="ADAL" clId="{87D0E9A7-D747-BE46-AF7A-B116958345AE}" dt="2022-04-16T06:07:34.585" v="28757" actId="113"/>
          <ac:spMkLst>
            <pc:docMk/>
            <pc:sldMk cId="3585262384" sldId="315"/>
            <ac:spMk id="3" creationId="{BCA4249E-B0D1-AA49-84AF-DFF6BC9D17E5}"/>
          </ac:spMkLst>
        </pc:spChg>
        <pc:picChg chg="add mod">
          <ac:chgData name="정광원" userId="8b6afb08-fd99-4da6-9f90-c0051b95ed9f" providerId="ADAL" clId="{87D0E9A7-D747-BE46-AF7A-B116958345AE}" dt="2022-04-16T06:11:29.749" v="28762" actId="1076"/>
          <ac:picMkLst>
            <pc:docMk/>
            <pc:sldMk cId="3585262384" sldId="315"/>
            <ac:picMk id="5" creationId="{40150A7F-2C72-694C-B69E-F8782DB2DCF9}"/>
          </ac:picMkLst>
        </pc:picChg>
        <pc:picChg chg="add mod">
          <ac:chgData name="정광원" userId="8b6afb08-fd99-4da6-9f90-c0051b95ed9f" providerId="ADAL" clId="{87D0E9A7-D747-BE46-AF7A-B116958345AE}" dt="2022-04-16T06:11:36.772" v="28769" actId="1035"/>
          <ac:picMkLst>
            <pc:docMk/>
            <pc:sldMk cId="3585262384" sldId="315"/>
            <ac:picMk id="6" creationId="{D1A3BFE0-417C-494D-9936-B2C3CF568841}"/>
          </ac:picMkLst>
        </pc:picChg>
        <pc:picChg chg="add mod">
          <ac:chgData name="정광원" userId="8b6afb08-fd99-4da6-9f90-c0051b95ed9f" providerId="ADAL" clId="{87D0E9A7-D747-BE46-AF7A-B116958345AE}" dt="2022-04-16T06:15:40.049" v="28776" actId="14100"/>
          <ac:picMkLst>
            <pc:docMk/>
            <pc:sldMk cId="3585262384" sldId="315"/>
            <ac:picMk id="7" creationId="{AEF9A23E-982C-E544-805F-F46588341CA7}"/>
          </ac:picMkLst>
        </pc:picChg>
        <pc:picChg chg="add mod">
          <ac:chgData name="정광원" userId="8b6afb08-fd99-4da6-9f90-c0051b95ed9f" providerId="ADAL" clId="{87D0E9A7-D747-BE46-AF7A-B116958345AE}" dt="2022-04-16T06:15:35.365" v="28774" actId="14100"/>
          <ac:picMkLst>
            <pc:docMk/>
            <pc:sldMk cId="3585262384" sldId="315"/>
            <ac:picMk id="8" creationId="{91629D14-ACED-EB48-ADFC-E2BAEC255C74}"/>
          </ac:picMkLst>
        </pc:picChg>
      </pc:sldChg>
      <pc:sldChg chg="addSp modSp new mod">
        <pc:chgData name="정광원" userId="8b6afb08-fd99-4da6-9f90-c0051b95ed9f" providerId="ADAL" clId="{87D0E9A7-D747-BE46-AF7A-B116958345AE}" dt="2022-04-16T06:27:23.404" v="29354" actId="1038"/>
        <pc:sldMkLst>
          <pc:docMk/>
          <pc:sldMk cId="3604675016" sldId="316"/>
        </pc:sldMkLst>
        <pc:spChg chg="mod">
          <ac:chgData name="정광원" userId="8b6afb08-fd99-4da6-9f90-c0051b95ed9f" providerId="ADAL" clId="{87D0E9A7-D747-BE46-AF7A-B116958345AE}" dt="2022-04-16T06:16:42.365" v="28795" actId="20577"/>
          <ac:spMkLst>
            <pc:docMk/>
            <pc:sldMk cId="3604675016" sldId="316"/>
            <ac:spMk id="2" creationId="{386EC355-4E7B-FE45-A6A0-443D720E250F}"/>
          </ac:spMkLst>
        </pc:spChg>
        <pc:spChg chg="mod">
          <ac:chgData name="정광원" userId="8b6afb08-fd99-4da6-9f90-c0051b95ed9f" providerId="ADAL" clId="{87D0E9A7-D747-BE46-AF7A-B116958345AE}" dt="2022-04-16T06:20:24.346" v="29301" actId="14100"/>
          <ac:spMkLst>
            <pc:docMk/>
            <pc:sldMk cId="3604675016" sldId="316"/>
            <ac:spMk id="3" creationId="{CB25DCAA-42AE-A246-B87E-90E2000CC6FB}"/>
          </ac:spMkLst>
        </pc:spChg>
        <pc:picChg chg="add mod">
          <ac:chgData name="정광원" userId="8b6afb08-fd99-4da6-9f90-c0051b95ed9f" providerId="ADAL" clId="{87D0E9A7-D747-BE46-AF7A-B116958345AE}" dt="2022-04-16T06:27:23.404" v="29354" actId="1038"/>
          <ac:picMkLst>
            <pc:docMk/>
            <pc:sldMk cId="3604675016" sldId="316"/>
            <ac:picMk id="5" creationId="{22088DAE-E617-5047-ADEA-24015E0A2044}"/>
          </ac:picMkLst>
        </pc:picChg>
        <pc:picChg chg="add mod">
          <ac:chgData name="정광원" userId="8b6afb08-fd99-4da6-9f90-c0051b95ed9f" providerId="ADAL" clId="{87D0E9A7-D747-BE46-AF7A-B116958345AE}" dt="2022-04-16T06:27:23.404" v="29354" actId="1038"/>
          <ac:picMkLst>
            <pc:docMk/>
            <pc:sldMk cId="3604675016" sldId="316"/>
            <ac:picMk id="6" creationId="{CEA82D10-5714-3E43-BE81-619D9C57D557}"/>
          </ac:picMkLst>
        </pc:picChg>
        <pc:picChg chg="add mod">
          <ac:chgData name="정광원" userId="8b6afb08-fd99-4da6-9f90-c0051b95ed9f" providerId="ADAL" clId="{87D0E9A7-D747-BE46-AF7A-B116958345AE}" dt="2022-04-16T06:27:18.525" v="29338" actId="14100"/>
          <ac:picMkLst>
            <pc:docMk/>
            <pc:sldMk cId="3604675016" sldId="316"/>
            <ac:picMk id="7" creationId="{53CBFC72-34B3-4049-BC1F-D6001107B903}"/>
          </ac:picMkLst>
        </pc:picChg>
        <pc:picChg chg="add mod">
          <ac:chgData name="정광원" userId="8b6afb08-fd99-4da6-9f90-c0051b95ed9f" providerId="ADAL" clId="{87D0E9A7-D747-BE46-AF7A-B116958345AE}" dt="2022-04-16T06:27:18.525" v="29338" actId="14100"/>
          <ac:picMkLst>
            <pc:docMk/>
            <pc:sldMk cId="3604675016" sldId="316"/>
            <ac:picMk id="8" creationId="{555E19FA-1B8A-B54E-9076-2ACF13A4FAE7}"/>
          </ac:picMkLst>
        </pc:picChg>
      </pc:sldChg>
      <pc:sldChg chg="addSp modSp new mod">
        <pc:chgData name="정광원" userId="8b6afb08-fd99-4da6-9f90-c0051b95ed9f" providerId="ADAL" clId="{87D0E9A7-D747-BE46-AF7A-B116958345AE}" dt="2022-04-16T06:41:50.283" v="29621" actId="14100"/>
        <pc:sldMkLst>
          <pc:docMk/>
          <pc:sldMk cId="754371978" sldId="317"/>
        </pc:sldMkLst>
        <pc:spChg chg="mod">
          <ac:chgData name="정광원" userId="8b6afb08-fd99-4da6-9f90-c0051b95ed9f" providerId="ADAL" clId="{87D0E9A7-D747-BE46-AF7A-B116958345AE}" dt="2022-04-16T06:28:08.503" v="29386" actId="20577"/>
          <ac:spMkLst>
            <pc:docMk/>
            <pc:sldMk cId="754371978" sldId="317"/>
            <ac:spMk id="2" creationId="{30C2F0CF-0FC9-884C-AF1B-68670F5700E0}"/>
          </ac:spMkLst>
        </pc:spChg>
        <pc:spChg chg="mod">
          <ac:chgData name="정광원" userId="8b6afb08-fd99-4da6-9f90-c0051b95ed9f" providerId="ADAL" clId="{87D0E9A7-D747-BE46-AF7A-B116958345AE}" dt="2022-04-16T06:37:05.302" v="29613" actId="20577"/>
          <ac:spMkLst>
            <pc:docMk/>
            <pc:sldMk cId="754371978" sldId="317"/>
            <ac:spMk id="3" creationId="{733D45C5-4B0F-7D46-9F34-9187CCC24FB3}"/>
          </ac:spMkLst>
        </pc:spChg>
        <pc:picChg chg="add mod">
          <ac:chgData name="정광원" userId="8b6afb08-fd99-4da6-9f90-c0051b95ed9f" providerId="ADAL" clId="{87D0E9A7-D747-BE46-AF7A-B116958345AE}" dt="2022-04-16T06:40:53.560" v="29618" actId="14100"/>
          <ac:picMkLst>
            <pc:docMk/>
            <pc:sldMk cId="754371978" sldId="317"/>
            <ac:picMk id="5" creationId="{B6E93CA5-7C6C-0241-B317-BD570ECAA866}"/>
          </ac:picMkLst>
        </pc:picChg>
        <pc:picChg chg="add mod">
          <ac:chgData name="정광원" userId="8b6afb08-fd99-4da6-9f90-c0051b95ed9f" providerId="ADAL" clId="{87D0E9A7-D747-BE46-AF7A-B116958345AE}" dt="2022-04-16T06:41:50.283" v="29621" actId="14100"/>
          <ac:picMkLst>
            <pc:docMk/>
            <pc:sldMk cId="754371978" sldId="317"/>
            <ac:picMk id="6" creationId="{679E988F-DBAD-F743-BC47-46CDC606E27B}"/>
          </ac:picMkLst>
        </pc:picChg>
      </pc:sldChg>
      <pc:sldChg chg="addSp modSp new mod">
        <pc:chgData name="정광원" userId="8b6afb08-fd99-4da6-9f90-c0051b95ed9f" providerId="ADAL" clId="{87D0E9A7-D747-BE46-AF7A-B116958345AE}" dt="2022-04-16T06:51:39.754" v="30232" actId="1038"/>
        <pc:sldMkLst>
          <pc:docMk/>
          <pc:sldMk cId="614530480" sldId="318"/>
        </pc:sldMkLst>
        <pc:spChg chg="mod">
          <ac:chgData name="정광원" userId="8b6afb08-fd99-4da6-9f90-c0051b95ed9f" providerId="ADAL" clId="{87D0E9A7-D747-BE46-AF7A-B116958345AE}" dt="2022-04-16T06:42:19.569" v="29651" actId="20577"/>
          <ac:spMkLst>
            <pc:docMk/>
            <pc:sldMk cId="614530480" sldId="318"/>
            <ac:spMk id="2" creationId="{0F41F5AB-A8D4-B54B-8A01-88782A7917C7}"/>
          </ac:spMkLst>
        </pc:spChg>
        <pc:spChg chg="mod">
          <ac:chgData name="정광원" userId="8b6afb08-fd99-4da6-9f90-c0051b95ed9f" providerId="ADAL" clId="{87D0E9A7-D747-BE46-AF7A-B116958345AE}" dt="2022-04-16T06:45:13.301" v="30176" actId="113"/>
          <ac:spMkLst>
            <pc:docMk/>
            <pc:sldMk cId="614530480" sldId="318"/>
            <ac:spMk id="3" creationId="{8DD90F6B-4117-B644-8A55-2F840C6F7BB8}"/>
          </ac:spMkLst>
        </pc:spChg>
        <pc:picChg chg="add mod">
          <ac:chgData name="정광원" userId="8b6afb08-fd99-4da6-9f90-c0051b95ed9f" providerId="ADAL" clId="{87D0E9A7-D747-BE46-AF7A-B116958345AE}" dt="2022-04-16T06:47:27.186" v="30179" actId="14100"/>
          <ac:picMkLst>
            <pc:docMk/>
            <pc:sldMk cId="614530480" sldId="318"/>
            <ac:picMk id="5" creationId="{7420A01D-F1A7-8B48-A1A0-1ED9C37C3BC4}"/>
          </ac:picMkLst>
        </pc:picChg>
        <pc:picChg chg="add mod">
          <ac:chgData name="정광원" userId="8b6afb08-fd99-4da6-9f90-c0051b95ed9f" providerId="ADAL" clId="{87D0E9A7-D747-BE46-AF7A-B116958345AE}" dt="2022-04-16T06:47:43.200" v="30182" actId="14100"/>
          <ac:picMkLst>
            <pc:docMk/>
            <pc:sldMk cId="614530480" sldId="318"/>
            <ac:picMk id="6" creationId="{DD69A3CD-E724-E846-AAE0-C3FF2D19BC78}"/>
          </ac:picMkLst>
        </pc:picChg>
        <pc:picChg chg="add mod">
          <ac:chgData name="정광원" userId="8b6afb08-fd99-4da6-9f90-c0051b95ed9f" providerId="ADAL" clId="{87D0E9A7-D747-BE46-AF7A-B116958345AE}" dt="2022-04-16T06:49:01.774" v="30185" actId="1076"/>
          <ac:picMkLst>
            <pc:docMk/>
            <pc:sldMk cId="614530480" sldId="318"/>
            <ac:picMk id="7" creationId="{297E3304-8A0C-0847-8FE6-E960163D1145}"/>
          </ac:picMkLst>
        </pc:picChg>
        <pc:picChg chg="add mod">
          <ac:chgData name="정광원" userId="8b6afb08-fd99-4da6-9f90-c0051b95ed9f" providerId="ADAL" clId="{87D0E9A7-D747-BE46-AF7A-B116958345AE}" dt="2022-04-16T06:51:03.266" v="30192" actId="1076"/>
          <ac:picMkLst>
            <pc:docMk/>
            <pc:sldMk cId="614530480" sldId="318"/>
            <ac:picMk id="8" creationId="{DC983EF7-9F72-034B-A44E-D98E78CF0BAA}"/>
          </ac:picMkLst>
        </pc:picChg>
        <pc:picChg chg="add mod">
          <ac:chgData name="정광원" userId="8b6afb08-fd99-4da6-9f90-c0051b95ed9f" providerId="ADAL" clId="{87D0E9A7-D747-BE46-AF7A-B116958345AE}" dt="2022-04-16T06:51:39.754" v="30232" actId="1038"/>
          <ac:picMkLst>
            <pc:docMk/>
            <pc:sldMk cId="614530480" sldId="318"/>
            <ac:picMk id="9" creationId="{530929DE-6A27-1548-8B62-41FA94C07900}"/>
          </ac:picMkLst>
        </pc:picChg>
        <pc:picChg chg="add mod">
          <ac:chgData name="정광원" userId="8b6afb08-fd99-4da6-9f90-c0051b95ed9f" providerId="ADAL" clId="{87D0E9A7-D747-BE46-AF7A-B116958345AE}" dt="2022-04-16T06:51:39.754" v="30232" actId="1038"/>
          <ac:picMkLst>
            <pc:docMk/>
            <pc:sldMk cId="614530480" sldId="318"/>
            <ac:picMk id="10" creationId="{5DE1344C-E0D1-9F41-87C2-9CC7707D3AE1}"/>
          </ac:picMkLst>
        </pc:picChg>
      </pc:sldChg>
      <pc:sldChg chg="addSp modSp new mod ord">
        <pc:chgData name="정광원" userId="8b6afb08-fd99-4da6-9f90-c0051b95ed9f" providerId="ADAL" clId="{87D0E9A7-D747-BE46-AF7A-B116958345AE}" dt="2022-04-16T08:22:15.846" v="31114" actId="20578"/>
        <pc:sldMkLst>
          <pc:docMk/>
          <pc:sldMk cId="696914811" sldId="319"/>
        </pc:sldMkLst>
        <pc:spChg chg="mod">
          <ac:chgData name="정광원" userId="8b6afb08-fd99-4da6-9f90-c0051b95ed9f" providerId="ADAL" clId="{87D0E9A7-D747-BE46-AF7A-B116958345AE}" dt="2022-04-16T06:52:35.844" v="30262" actId="20577"/>
          <ac:spMkLst>
            <pc:docMk/>
            <pc:sldMk cId="696914811" sldId="319"/>
            <ac:spMk id="2" creationId="{240157A8-D39A-8341-AD2A-5AC43CBF468A}"/>
          </ac:spMkLst>
        </pc:spChg>
        <pc:spChg chg="mod">
          <ac:chgData name="정광원" userId="8b6afb08-fd99-4da6-9f90-c0051b95ed9f" providerId="ADAL" clId="{87D0E9A7-D747-BE46-AF7A-B116958345AE}" dt="2022-04-16T08:11:39.052" v="31090" actId="20577"/>
          <ac:spMkLst>
            <pc:docMk/>
            <pc:sldMk cId="696914811" sldId="319"/>
            <ac:spMk id="3" creationId="{FD23B3C7-6347-F749-93D4-68CBD9DBAF0E}"/>
          </ac:spMkLst>
        </pc:spChg>
        <pc:picChg chg="add mod">
          <ac:chgData name="정광원" userId="8b6afb08-fd99-4da6-9f90-c0051b95ed9f" providerId="ADAL" clId="{87D0E9A7-D747-BE46-AF7A-B116958345AE}" dt="2022-04-16T08:11:46.919" v="31103" actId="1036"/>
          <ac:picMkLst>
            <pc:docMk/>
            <pc:sldMk cId="696914811" sldId="319"/>
            <ac:picMk id="5" creationId="{F091BE48-E130-284A-9565-70749D3101F9}"/>
          </ac:picMkLst>
        </pc:picChg>
        <pc:picChg chg="add mod">
          <ac:chgData name="정광원" userId="8b6afb08-fd99-4da6-9f90-c0051b95ed9f" providerId="ADAL" clId="{87D0E9A7-D747-BE46-AF7A-B116958345AE}" dt="2022-04-16T08:11:46.919" v="31103" actId="1036"/>
          <ac:picMkLst>
            <pc:docMk/>
            <pc:sldMk cId="696914811" sldId="319"/>
            <ac:picMk id="6" creationId="{3A02262D-2C64-2B46-93FA-AF3A60202C8F}"/>
          </ac:picMkLst>
        </pc:picChg>
        <pc:picChg chg="add mod">
          <ac:chgData name="정광원" userId="8b6afb08-fd99-4da6-9f90-c0051b95ed9f" providerId="ADAL" clId="{87D0E9A7-D747-BE46-AF7A-B116958345AE}" dt="2022-04-16T08:18:39.664" v="31107" actId="14100"/>
          <ac:picMkLst>
            <pc:docMk/>
            <pc:sldMk cId="696914811" sldId="319"/>
            <ac:picMk id="7" creationId="{416DB57C-3511-3E49-972C-407E07FF9E62}"/>
          </ac:picMkLst>
        </pc:picChg>
        <pc:picChg chg="add mod">
          <ac:chgData name="정광원" userId="8b6afb08-fd99-4da6-9f90-c0051b95ed9f" providerId="ADAL" clId="{87D0E9A7-D747-BE46-AF7A-B116958345AE}" dt="2022-04-16T08:19:02.099" v="31110" actId="14100"/>
          <ac:picMkLst>
            <pc:docMk/>
            <pc:sldMk cId="696914811" sldId="319"/>
            <ac:picMk id="8" creationId="{6623BDCA-A7A9-604E-89D3-C56DB85BB29B}"/>
          </ac:picMkLst>
        </pc:picChg>
      </pc:sldChg>
      <pc:sldChg chg="addSp modSp new mod">
        <pc:chgData name="정광원" userId="8b6afb08-fd99-4da6-9f90-c0051b95ed9f" providerId="ADAL" clId="{87D0E9A7-D747-BE46-AF7A-B116958345AE}" dt="2022-04-16T08:31:13.670" v="31354" actId="1038"/>
        <pc:sldMkLst>
          <pc:docMk/>
          <pc:sldMk cId="2690063678" sldId="320"/>
        </pc:sldMkLst>
        <pc:spChg chg="mod">
          <ac:chgData name="정광원" userId="8b6afb08-fd99-4da6-9f90-c0051b95ed9f" providerId="ADAL" clId="{87D0E9A7-D747-BE46-AF7A-B116958345AE}" dt="2022-04-16T08:22:27.718" v="31171" actId="20577"/>
          <ac:spMkLst>
            <pc:docMk/>
            <pc:sldMk cId="2690063678" sldId="320"/>
            <ac:spMk id="2" creationId="{3461B4B8-4633-F64D-9EEC-7D2CC821FD55}"/>
          </ac:spMkLst>
        </pc:spChg>
        <pc:spChg chg="mod">
          <ac:chgData name="정광원" userId="8b6afb08-fd99-4da6-9f90-c0051b95ed9f" providerId="ADAL" clId="{87D0E9A7-D747-BE46-AF7A-B116958345AE}" dt="2022-04-16T08:27:51.677" v="31331" actId="20577"/>
          <ac:spMkLst>
            <pc:docMk/>
            <pc:sldMk cId="2690063678" sldId="320"/>
            <ac:spMk id="3" creationId="{339EAAD9-880F-5B40-90A5-5C2C54930AAE}"/>
          </ac:spMkLst>
        </pc:spChg>
        <pc:picChg chg="add mod">
          <ac:chgData name="정광원" userId="8b6afb08-fd99-4da6-9f90-c0051b95ed9f" providerId="ADAL" clId="{87D0E9A7-D747-BE46-AF7A-B116958345AE}" dt="2022-04-16T08:30:46.190" v="31334" actId="14100"/>
          <ac:picMkLst>
            <pc:docMk/>
            <pc:sldMk cId="2690063678" sldId="320"/>
            <ac:picMk id="5" creationId="{F73285AE-900A-544A-9286-2CFC674DBB59}"/>
          </ac:picMkLst>
        </pc:picChg>
        <pc:picChg chg="add mod">
          <ac:chgData name="정광원" userId="8b6afb08-fd99-4da6-9f90-c0051b95ed9f" providerId="ADAL" clId="{87D0E9A7-D747-BE46-AF7A-B116958345AE}" dt="2022-04-16T08:31:13.670" v="31354" actId="1038"/>
          <ac:picMkLst>
            <pc:docMk/>
            <pc:sldMk cId="2690063678" sldId="320"/>
            <ac:picMk id="6" creationId="{F04BE582-2D60-4842-AFB1-6C4F1909BDB6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08:57:44.080" v="32888" actId="1038"/>
        <pc:sldMkLst>
          <pc:docMk/>
          <pc:sldMk cId="3058475326" sldId="321"/>
        </pc:sldMkLst>
        <pc:spChg chg="mod">
          <ac:chgData name="정광원" userId="8b6afb08-fd99-4da6-9f90-c0051b95ed9f" providerId="ADAL" clId="{87D0E9A7-D747-BE46-AF7A-B116958345AE}" dt="2022-04-16T08:36:05.382" v="31409" actId="20577"/>
          <ac:spMkLst>
            <pc:docMk/>
            <pc:sldMk cId="3058475326" sldId="321"/>
            <ac:spMk id="2" creationId="{FCA24CBF-532B-6643-A4AA-83742BCE994F}"/>
          </ac:spMkLst>
        </pc:spChg>
        <pc:spChg chg="mod">
          <ac:chgData name="정광원" userId="8b6afb08-fd99-4da6-9f90-c0051b95ed9f" providerId="ADAL" clId="{87D0E9A7-D747-BE46-AF7A-B116958345AE}" dt="2022-04-16T08:48:28.286" v="32785" actId="20577"/>
          <ac:spMkLst>
            <pc:docMk/>
            <pc:sldMk cId="3058475326" sldId="321"/>
            <ac:spMk id="3" creationId="{E353A9B5-660E-A248-BD9A-9902C1C3169E}"/>
          </ac:spMkLst>
        </pc:spChg>
        <pc:spChg chg="add del">
          <ac:chgData name="정광원" userId="8b6afb08-fd99-4da6-9f90-c0051b95ed9f" providerId="ADAL" clId="{87D0E9A7-D747-BE46-AF7A-B116958345AE}" dt="2022-04-16T08:49:00.637" v="32796" actId="22"/>
          <ac:spMkLst>
            <pc:docMk/>
            <pc:sldMk cId="3058475326" sldId="321"/>
            <ac:spMk id="12" creationId="{6A14482C-5088-A346-B4C3-A151E0D55D01}"/>
          </ac:spMkLst>
        </pc:spChg>
        <pc:picChg chg="add mod">
          <ac:chgData name="정광원" userId="8b6afb08-fd99-4da6-9f90-c0051b95ed9f" providerId="ADAL" clId="{87D0E9A7-D747-BE46-AF7A-B116958345AE}" dt="2022-04-16T08:57:44.080" v="32888" actId="1038"/>
          <ac:picMkLst>
            <pc:docMk/>
            <pc:sldMk cId="3058475326" sldId="321"/>
            <ac:picMk id="5" creationId="{BE051C52-021C-E346-8B79-D3DC4A120455}"/>
          </ac:picMkLst>
        </pc:picChg>
        <pc:picChg chg="add del">
          <ac:chgData name="정광원" userId="8b6afb08-fd99-4da6-9f90-c0051b95ed9f" providerId="ADAL" clId="{87D0E9A7-D747-BE46-AF7A-B116958345AE}" dt="2022-04-16T08:46:30.426" v="32769"/>
          <ac:picMkLst>
            <pc:docMk/>
            <pc:sldMk cId="3058475326" sldId="321"/>
            <ac:picMk id="6" creationId="{B7E297C5-FE21-F24B-B790-0843C455682C}"/>
          </ac:picMkLst>
        </pc:picChg>
        <pc:picChg chg="add del mod">
          <ac:chgData name="정광원" userId="8b6afb08-fd99-4da6-9f90-c0051b95ed9f" providerId="ADAL" clId="{87D0E9A7-D747-BE46-AF7A-B116958345AE}" dt="2022-04-16T08:46:47.277" v="32773"/>
          <ac:picMkLst>
            <pc:docMk/>
            <pc:sldMk cId="3058475326" sldId="321"/>
            <ac:picMk id="7" creationId="{F890FF51-CBC0-A54A-8225-A9B9661B3730}"/>
          </ac:picMkLst>
        </pc:picChg>
        <pc:picChg chg="add del mod">
          <ac:chgData name="정광원" userId="8b6afb08-fd99-4da6-9f90-c0051b95ed9f" providerId="ADAL" clId="{87D0E9A7-D747-BE46-AF7A-B116958345AE}" dt="2022-04-16T08:48:47.396" v="32790" actId="478"/>
          <ac:picMkLst>
            <pc:docMk/>
            <pc:sldMk cId="3058475326" sldId="321"/>
            <ac:picMk id="8" creationId="{5C3A1851-75B3-7E45-81B0-416072DFAE86}"/>
          </ac:picMkLst>
        </pc:picChg>
        <pc:picChg chg="add del mod">
          <ac:chgData name="정광원" userId="8b6afb08-fd99-4da6-9f90-c0051b95ed9f" providerId="ADAL" clId="{87D0E9A7-D747-BE46-AF7A-B116958345AE}" dt="2022-04-16T08:48:47.984" v="32791" actId="478"/>
          <ac:picMkLst>
            <pc:docMk/>
            <pc:sldMk cId="3058475326" sldId="321"/>
            <ac:picMk id="9" creationId="{6890773D-FBFE-274B-BCEC-1E3355FD60A6}"/>
          </ac:picMkLst>
        </pc:picChg>
        <pc:picChg chg="add del mod">
          <ac:chgData name="정광원" userId="8b6afb08-fd99-4da6-9f90-c0051b95ed9f" providerId="ADAL" clId="{87D0E9A7-D747-BE46-AF7A-B116958345AE}" dt="2022-04-16T08:48:48.578" v="32792" actId="478"/>
          <ac:picMkLst>
            <pc:docMk/>
            <pc:sldMk cId="3058475326" sldId="321"/>
            <ac:picMk id="10" creationId="{C2F0C585-BCEF-5E41-83B2-F7BF4B7D84A8}"/>
          </ac:picMkLst>
        </pc:picChg>
        <pc:picChg chg="add mod modCrop">
          <ac:chgData name="정광원" userId="8b6afb08-fd99-4da6-9f90-c0051b95ed9f" providerId="ADAL" clId="{87D0E9A7-D747-BE46-AF7A-B116958345AE}" dt="2022-04-16T08:57:44.080" v="32888" actId="1038"/>
          <ac:picMkLst>
            <pc:docMk/>
            <pc:sldMk cId="3058475326" sldId="321"/>
            <ac:picMk id="13" creationId="{C6DCF84F-A961-C746-9FB0-4A26BF014FA8}"/>
          </ac:picMkLst>
        </pc:picChg>
        <pc:picChg chg="add del mod modCrop">
          <ac:chgData name="정광원" userId="8b6afb08-fd99-4da6-9f90-c0051b95ed9f" providerId="ADAL" clId="{87D0E9A7-D747-BE46-AF7A-B116958345AE}" dt="2022-04-16T08:52:13.075" v="32823" actId="478"/>
          <ac:picMkLst>
            <pc:docMk/>
            <pc:sldMk cId="3058475326" sldId="321"/>
            <ac:picMk id="14" creationId="{44D9D78E-97D2-F14D-9DF8-27B9FCDB8E53}"/>
          </ac:picMkLst>
        </pc:picChg>
        <pc:picChg chg="add mod modCrop">
          <ac:chgData name="정광원" userId="8b6afb08-fd99-4da6-9f90-c0051b95ed9f" providerId="ADAL" clId="{87D0E9A7-D747-BE46-AF7A-B116958345AE}" dt="2022-04-16T08:57:44.080" v="32888" actId="1038"/>
          <ac:picMkLst>
            <pc:docMk/>
            <pc:sldMk cId="3058475326" sldId="321"/>
            <ac:picMk id="15" creationId="{0EC69D89-83F5-AA49-A5D6-BDC99ED6E618}"/>
          </ac:picMkLst>
        </pc:picChg>
        <pc:picChg chg="add mod">
          <ac:chgData name="정광원" userId="8b6afb08-fd99-4da6-9f90-c0051b95ed9f" providerId="ADAL" clId="{87D0E9A7-D747-BE46-AF7A-B116958345AE}" dt="2022-04-16T08:57:39.578" v="32881" actId="1038"/>
          <ac:picMkLst>
            <pc:docMk/>
            <pc:sldMk cId="3058475326" sldId="321"/>
            <ac:picMk id="16" creationId="{07421998-9D46-B946-8FB7-3946F45BD7EA}"/>
          </ac:picMkLst>
        </pc:picChg>
        <pc:picChg chg="add mod modCrop">
          <ac:chgData name="정광원" userId="8b6afb08-fd99-4da6-9f90-c0051b95ed9f" providerId="ADAL" clId="{87D0E9A7-D747-BE46-AF7A-B116958345AE}" dt="2022-04-16T08:57:39.578" v="32881" actId="1038"/>
          <ac:picMkLst>
            <pc:docMk/>
            <pc:sldMk cId="3058475326" sldId="321"/>
            <ac:picMk id="17" creationId="{EA1DB8FA-8927-414D-A53D-4251C3C0DE7E}"/>
          </ac:picMkLst>
        </pc:picChg>
        <pc:picChg chg="add mod modCrop">
          <ac:chgData name="정광원" userId="8b6afb08-fd99-4da6-9f90-c0051b95ed9f" providerId="ADAL" clId="{87D0E9A7-D747-BE46-AF7A-B116958345AE}" dt="2022-04-16T08:57:39.578" v="32881" actId="1038"/>
          <ac:picMkLst>
            <pc:docMk/>
            <pc:sldMk cId="3058475326" sldId="321"/>
            <ac:picMk id="18" creationId="{49EB3AC2-F17D-6F4C-A22F-4686BFD09E18}"/>
          </ac:picMkLst>
        </pc:picChg>
      </pc:sldChg>
      <pc:sldChg chg="addSp modSp new mod">
        <pc:chgData name="정광원" userId="8b6afb08-fd99-4da6-9f90-c0051b95ed9f" providerId="ADAL" clId="{87D0E9A7-D747-BE46-AF7A-B116958345AE}" dt="2022-04-16T09:11:38.384" v="32903" actId="1076"/>
        <pc:sldMkLst>
          <pc:docMk/>
          <pc:sldMk cId="2203213196" sldId="322"/>
        </pc:sldMkLst>
        <pc:spChg chg="mod">
          <ac:chgData name="정광원" userId="8b6afb08-fd99-4da6-9f90-c0051b95ed9f" providerId="ADAL" clId="{87D0E9A7-D747-BE46-AF7A-B116958345AE}" dt="2022-04-16T08:48:41.199" v="32788"/>
          <ac:spMkLst>
            <pc:docMk/>
            <pc:sldMk cId="2203213196" sldId="322"/>
            <ac:spMk id="2" creationId="{55AE61F7-6B04-B744-BAC0-68EB670872A3}"/>
          </ac:spMkLst>
        </pc:spChg>
        <pc:spChg chg="mod">
          <ac:chgData name="정광원" userId="8b6afb08-fd99-4da6-9f90-c0051b95ed9f" providerId="ADAL" clId="{87D0E9A7-D747-BE46-AF7A-B116958345AE}" dt="2022-04-16T08:58:59.109" v="32889" actId="14100"/>
          <ac:spMkLst>
            <pc:docMk/>
            <pc:sldMk cId="2203213196" sldId="322"/>
            <ac:spMk id="3" creationId="{9083C3D7-5C7B-194C-8D60-8B76A86B1130}"/>
          </ac:spMkLst>
        </pc:spChg>
        <pc:picChg chg="add mod">
          <ac:chgData name="정광원" userId="8b6afb08-fd99-4da6-9f90-c0051b95ed9f" providerId="ADAL" clId="{87D0E9A7-D747-BE46-AF7A-B116958345AE}" dt="2022-04-16T09:10:45.397" v="32891" actId="1076"/>
          <ac:picMkLst>
            <pc:docMk/>
            <pc:sldMk cId="2203213196" sldId="322"/>
            <ac:picMk id="5" creationId="{39BB0061-5BB6-9F4C-9513-62CE330EA08C}"/>
          </ac:picMkLst>
        </pc:picChg>
        <pc:picChg chg="add mod modCrop">
          <ac:chgData name="정광원" userId="8b6afb08-fd99-4da6-9f90-c0051b95ed9f" providerId="ADAL" clId="{87D0E9A7-D747-BE46-AF7A-B116958345AE}" dt="2022-04-16T09:11:30.350" v="32900" actId="14100"/>
          <ac:picMkLst>
            <pc:docMk/>
            <pc:sldMk cId="2203213196" sldId="322"/>
            <ac:picMk id="6" creationId="{CA88A022-33A9-7940-99C1-EC32D6D3F610}"/>
          </ac:picMkLst>
        </pc:picChg>
        <pc:picChg chg="add mod modCrop">
          <ac:chgData name="정광원" userId="8b6afb08-fd99-4da6-9f90-c0051b95ed9f" providerId="ADAL" clId="{87D0E9A7-D747-BE46-AF7A-B116958345AE}" dt="2022-04-16T09:11:38.384" v="32903" actId="1076"/>
          <ac:picMkLst>
            <pc:docMk/>
            <pc:sldMk cId="2203213196" sldId="322"/>
            <ac:picMk id="7" creationId="{4B309345-53EF-024D-B3D6-3FA7D2C0F6BE}"/>
          </ac:picMkLst>
        </pc:picChg>
      </pc:sldChg>
      <pc:sldChg chg="addSp modSp new mod">
        <pc:chgData name="정광원" userId="8b6afb08-fd99-4da6-9f90-c0051b95ed9f" providerId="ADAL" clId="{87D0E9A7-D747-BE46-AF7A-B116958345AE}" dt="2022-04-16T09:46:05.417" v="33858" actId="20577"/>
        <pc:sldMkLst>
          <pc:docMk/>
          <pc:sldMk cId="3918645198" sldId="323"/>
        </pc:sldMkLst>
        <pc:spChg chg="mod">
          <ac:chgData name="정광원" userId="8b6afb08-fd99-4da6-9f90-c0051b95ed9f" providerId="ADAL" clId="{87D0E9A7-D747-BE46-AF7A-B116958345AE}" dt="2022-04-16T09:14:43.253" v="32947" actId="20577"/>
          <ac:spMkLst>
            <pc:docMk/>
            <pc:sldMk cId="3918645198" sldId="323"/>
            <ac:spMk id="2" creationId="{811F00A0-1299-FF45-B7AF-E4B04A46E36C}"/>
          </ac:spMkLst>
        </pc:spChg>
        <pc:spChg chg="mod">
          <ac:chgData name="정광원" userId="8b6afb08-fd99-4da6-9f90-c0051b95ed9f" providerId="ADAL" clId="{87D0E9A7-D747-BE46-AF7A-B116958345AE}" dt="2022-04-16T09:46:05.417" v="33858" actId="20577"/>
          <ac:spMkLst>
            <pc:docMk/>
            <pc:sldMk cId="3918645198" sldId="323"/>
            <ac:spMk id="3" creationId="{D81B3025-0A24-0A47-9503-E0FE04C4EA1E}"/>
          </ac:spMkLst>
        </pc:spChg>
        <pc:picChg chg="add mod">
          <ac:chgData name="정광원" userId="8b6afb08-fd99-4da6-9f90-c0051b95ed9f" providerId="ADAL" clId="{87D0E9A7-D747-BE46-AF7A-B116958345AE}" dt="2022-04-16T09:41:56.884" v="33792" actId="1038"/>
          <ac:picMkLst>
            <pc:docMk/>
            <pc:sldMk cId="3918645198" sldId="323"/>
            <ac:picMk id="5" creationId="{83B0A4FD-C5EB-E645-8DBF-27663882D581}"/>
          </ac:picMkLst>
        </pc:picChg>
        <pc:picChg chg="add mod">
          <ac:chgData name="정광원" userId="8b6afb08-fd99-4da6-9f90-c0051b95ed9f" providerId="ADAL" clId="{87D0E9A7-D747-BE46-AF7A-B116958345AE}" dt="2022-04-16T09:41:56.884" v="33792" actId="1038"/>
          <ac:picMkLst>
            <pc:docMk/>
            <pc:sldMk cId="3918645198" sldId="323"/>
            <ac:picMk id="6" creationId="{EBA78BEB-0DBC-9A44-B495-532BF915069E}"/>
          </ac:picMkLst>
        </pc:picChg>
        <pc:picChg chg="add mod">
          <ac:chgData name="정광원" userId="8b6afb08-fd99-4da6-9f90-c0051b95ed9f" providerId="ADAL" clId="{87D0E9A7-D747-BE46-AF7A-B116958345AE}" dt="2022-04-16T09:42:06.231" v="33798" actId="1076"/>
          <ac:picMkLst>
            <pc:docMk/>
            <pc:sldMk cId="3918645198" sldId="323"/>
            <ac:picMk id="7" creationId="{56BBEB64-6B5C-B847-9E25-DAA6D5438B7D}"/>
          </ac:picMkLst>
        </pc:picChg>
        <pc:picChg chg="add mod">
          <ac:chgData name="정광원" userId="8b6afb08-fd99-4da6-9f90-c0051b95ed9f" providerId="ADAL" clId="{87D0E9A7-D747-BE46-AF7A-B116958345AE}" dt="2022-04-16T09:42:06.231" v="33798" actId="1076"/>
          <ac:picMkLst>
            <pc:docMk/>
            <pc:sldMk cId="3918645198" sldId="323"/>
            <ac:picMk id="8" creationId="{582A40EA-AD55-D247-86B9-D4A5FBC429B5}"/>
          </ac:picMkLst>
        </pc:picChg>
      </pc:sldChg>
      <pc:sldChg chg="addSp modSp new mod">
        <pc:chgData name="정광원" userId="8b6afb08-fd99-4da6-9f90-c0051b95ed9f" providerId="ADAL" clId="{87D0E9A7-D747-BE46-AF7A-B116958345AE}" dt="2022-04-16T10:01:35.753" v="34367" actId="14100"/>
        <pc:sldMkLst>
          <pc:docMk/>
          <pc:sldMk cId="3420076003" sldId="324"/>
        </pc:sldMkLst>
        <pc:spChg chg="mod">
          <ac:chgData name="정광원" userId="8b6afb08-fd99-4da6-9f90-c0051b95ed9f" providerId="ADAL" clId="{87D0E9A7-D747-BE46-AF7A-B116958345AE}" dt="2022-04-16T09:45:24.332" v="33800"/>
          <ac:spMkLst>
            <pc:docMk/>
            <pc:sldMk cId="3420076003" sldId="324"/>
            <ac:spMk id="2" creationId="{2F738592-DA4F-0043-806B-F8E9F954DB66}"/>
          </ac:spMkLst>
        </pc:spChg>
        <pc:spChg chg="mod">
          <ac:chgData name="정광원" userId="8b6afb08-fd99-4da6-9f90-c0051b95ed9f" providerId="ADAL" clId="{87D0E9A7-D747-BE46-AF7A-B116958345AE}" dt="2022-04-16T09:49:37.212" v="34357" actId="14100"/>
          <ac:spMkLst>
            <pc:docMk/>
            <pc:sldMk cId="3420076003" sldId="324"/>
            <ac:spMk id="3" creationId="{B6ED9A3C-01E2-C041-8874-1C7EEB3D97E2}"/>
          </ac:spMkLst>
        </pc:spChg>
        <pc:picChg chg="add mod">
          <ac:chgData name="정광원" userId="8b6afb08-fd99-4da6-9f90-c0051b95ed9f" providerId="ADAL" clId="{87D0E9A7-D747-BE46-AF7A-B116958345AE}" dt="2022-04-16T10:00:26.618" v="34360" actId="14100"/>
          <ac:picMkLst>
            <pc:docMk/>
            <pc:sldMk cId="3420076003" sldId="324"/>
            <ac:picMk id="5" creationId="{C7EEC61E-12DF-1144-A90F-97071B158310}"/>
          </ac:picMkLst>
        </pc:picChg>
        <pc:picChg chg="add mod">
          <ac:chgData name="정광원" userId="8b6afb08-fd99-4da6-9f90-c0051b95ed9f" providerId="ADAL" clId="{87D0E9A7-D747-BE46-AF7A-B116958345AE}" dt="2022-04-16T10:01:19.485" v="34363" actId="1076"/>
          <ac:picMkLst>
            <pc:docMk/>
            <pc:sldMk cId="3420076003" sldId="324"/>
            <ac:picMk id="6" creationId="{5D10FEA1-3E85-1E4C-BE25-43CCAC06A075}"/>
          </ac:picMkLst>
        </pc:picChg>
        <pc:picChg chg="add mod">
          <ac:chgData name="정광원" userId="8b6afb08-fd99-4da6-9f90-c0051b95ed9f" providerId="ADAL" clId="{87D0E9A7-D747-BE46-AF7A-B116958345AE}" dt="2022-04-16T10:01:35.753" v="34367" actId="14100"/>
          <ac:picMkLst>
            <pc:docMk/>
            <pc:sldMk cId="3420076003" sldId="324"/>
            <ac:picMk id="7" creationId="{7F23B8A4-C61D-7D44-965E-036B6F06BA31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0:03:03.186" v="34411" actId="1076"/>
        <pc:sldMkLst>
          <pc:docMk/>
          <pc:sldMk cId="825237301" sldId="325"/>
        </pc:sldMkLst>
        <pc:spChg chg="mod">
          <ac:chgData name="정광원" userId="8b6afb08-fd99-4da6-9f90-c0051b95ed9f" providerId="ADAL" clId="{87D0E9A7-D747-BE46-AF7A-B116958345AE}" dt="2022-04-16T10:02:12.385" v="34407" actId="20577"/>
          <ac:spMkLst>
            <pc:docMk/>
            <pc:sldMk cId="825237301" sldId="325"/>
            <ac:spMk id="2" creationId="{D3E1745D-B0DF-C44A-8878-2AC1996239D1}"/>
          </ac:spMkLst>
        </pc:spChg>
        <pc:spChg chg="del">
          <ac:chgData name="정광원" userId="8b6afb08-fd99-4da6-9f90-c0051b95ed9f" providerId="ADAL" clId="{87D0E9A7-D747-BE46-AF7A-B116958345AE}" dt="2022-04-16T10:02:56.146" v="34408"/>
          <ac:spMkLst>
            <pc:docMk/>
            <pc:sldMk cId="825237301" sldId="325"/>
            <ac:spMk id="3" creationId="{1DA809FB-B5C7-5F48-953E-E276E494A242}"/>
          </ac:spMkLst>
        </pc:spChg>
        <pc:picChg chg="add mod">
          <ac:chgData name="정광원" userId="8b6afb08-fd99-4da6-9f90-c0051b95ed9f" providerId="ADAL" clId="{87D0E9A7-D747-BE46-AF7A-B116958345AE}" dt="2022-04-16T10:03:03.186" v="34411" actId="1076"/>
          <ac:picMkLst>
            <pc:docMk/>
            <pc:sldMk cId="825237301" sldId="325"/>
            <ac:picMk id="5" creationId="{B73FF3CF-C945-854C-B1EB-ED4CC1AFA6E0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2:36:35.692" v="35905" actId="20577"/>
        <pc:sldMkLst>
          <pc:docMk/>
          <pc:sldMk cId="3740812366" sldId="326"/>
        </pc:sldMkLst>
        <pc:spChg chg="mod">
          <ac:chgData name="정광원" userId="8b6afb08-fd99-4da6-9f90-c0051b95ed9f" providerId="ADAL" clId="{87D0E9A7-D747-BE46-AF7A-B116958345AE}" dt="2022-04-16T10:06:55.640" v="34437" actId="20577"/>
          <ac:spMkLst>
            <pc:docMk/>
            <pc:sldMk cId="3740812366" sldId="326"/>
            <ac:spMk id="2" creationId="{882A0D9C-6C1C-ED45-A2AF-D4F07D12C3A2}"/>
          </ac:spMkLst>
        </pc:spChg>
        <pc:spChg chg="mod">
          <ac:chgData name="정광원" userId="8b6afb08-fd99-4da6-9f90-c0051b95ed9f" providerId="ADAL" clId="{87D0E9A7-D747-BE46-AF7A-B116958345AE}" dt="2022-04-16T12:36:35.692" v="35905" actId="20577"/>
          <ac:spMkLst>
            <pc:docMk/>
            <pc:sldMk cId="3740812366" sldId="326"/>
            <ac:spMk id="3" creationId="{24E6E710-48E9-5B42-9641-7DEF897DBCA3}"/>
          </ac:spMkLst>
        </pc:spChg>
        <pc:picChg chg="add mod">
          <ac:chgData name="정광원" userId="8b6afb08-fd99-4da6-9f90-c0051b95ed9f" providerId="ADAL" clId="{87D0E9A7-D747-BE46-AF7A-B116958345AE}" dt="2022-04-16T10:26:04.676" v="35263" actId="1076"/>
          <ac:picMkLst>
            <pc:docMk/>
            <pc:sldMk cId="3740812366" sldId="326"/>
            <ac:picMk id="5" creationId="{3CD26A34-04AC-9548-85B6-A2863FA91C5A}"/>
          </ac:picMkLst>
        </pc:picChg>
        <pc:picChg chg="add mod">
          <ac:chgData name="정광원" userId="8b6afb08-fd99-4da6-9f90-c0051b95ed9f" providerId="ADAL" clId="{87D0E9A7-D747-BE46-AF7A-B116958345AE}" dt="2022-04-16T10:26:10.343" v="35265" actId="1076"/>
          <ac:picMkLst>
            <pc:docMk/>
            <pc:sldMk cId="3740812366" sldId="326"/>
            <ac:picMk id="6" creationId="{4DB32258-17E5-9A40-B769-EB91D43F1674}"/>
          </ac:picMkLst>
        </pc:picChg>
        <pc:picChg chg="add del">
          <ac:chgData name="정광원" userId="8b6afb08-fd99-4da6-9f90-c0051b95ed9f" providerId="ADAL" clId="{87D0E9A7-D747-BE46-AF7A-B116958345AE}" dt="2022-04-16T10:17:13.215" v="35084"/>
          <ac:picMkLst>
            <pc:docMk/>
            <pc:sldMk cId="3740812366" sldId="326"/>
            <ac:picMk id="7" creationId="{281C0AE1-4969-A540-80FB-E97F6C67C3E8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0:20:35.194" v="35259" actId="1038"/>
        <pc:sldMkLst>
          <pc:docMk/>
          <pc:sldMk cId="52452662" sldId="327"/>
        </pc:sldMkLst>
        <pc:spChg chg="mod">
          <ac:chgData name="정광원" userId="8b6afb08-fd99-4da6-9f90-c0051b95ed9f" providerId="ADAL" clId="{87D0E9A7-D747-BE46-AF7A-B116958345AE}" dt="2022-04-16T10:19:24.420" v="35191" actId="20577"/>
          <ac:spMkLst>
            <pc:docMk/>
            <pc:sldMk cId="52452662" sldId="327"/>
            <ac:spMk id="2" creationId="{6E127FF3-38A3-F542-A0F8-44D2EAB1DD51}"/>
          </ac:spMkLst>
        </pc:spChg>
        <pc:spChg chg="add del mod">
          <ac:chgData name="정광원" userId="8b6afb08-fd99-4da6-9f90-c0051b95ed9f" providerId="ADAL" clId="{87D0E9A7-D747-BE46-AF7A-B116958345AE}" dt="2022-04-16T10:19:26.634" v="35195" actId="5793"/>
          <ac:spMkLst>
            <pc:docMk/>
            <pc:sldMk cId="52452662" sldId="327"/>
            <ac:spMk id="3" creationId="{4CD8ACA9-20F2-EC40-AC4C-5225DB401406}"/>
          </ac:spMkLst>
        </pc:spChg>
        <pc:picChg chg="add del mod">
          <ac:chgData name="정광원" userId="8b6afb08-fd99-4da6-9f90-c0051b95ed9f" providerId="ADAL" clId="{87D0E9A7-D747-BE46-AF7A-B116958345AE}" dt="2022-04-16T10:17:27.797" v="35092"/>
          <ac:picMkLst>
            <pc:docMk/>
            <pc:sldMk cId="52452662" sldId="327"/>
            <ac:picMk id="5" creationId="{F6262D7B-B7A3-6748-B96F-C5AD57C18CBE}"/>
          </ac:picMkLst>
        </pc:picChg>
        <pc:picChg chg="add mod">
          <ac:chgData name="정광원" userId="8b6afb08-fd99-4da6-9f90-c0051b95ed9f" providerId="ADAL" clId="{87D0E9A7-D747-BE46-AF7A-B116958345AE}" dt="2022-04-16T10:20:35.194" v="35259" actId="1038"/>
          <ac:picMkLst>
            <pc:docMk/>
            <pc:sldMk cId="52452662" sldId="327"/>
            <ac:picMk id="6" creationId="{6847EB51-3ED7-8649-8505-7E02375A6600}"/>
          </ac:picMkLst>
        </pc:picChg>
        <pc:picChg chg="add mod modCrop">
          <ac:chgData name="정광원" userId="8b6afb08-fd99-4da6-9f90-c0051b95ed9f" providerId="ADAL" clId="{87D0E9A7-D747-BE46-AF7A-B116958345AE}" dt="2022-04-16T10:20:35.194" v="35259" actId="1038"/>
          <ac:picMkLst>
            <pc:docMk/>
            <pc:sldMk cId="52452662" sldId="327"/>
            <ac:picMk id="7" creationId="{C977ABDF-F618-C84D-80F4-E07BF10ACABF}"/>
          </ac:picMkLst>
        </pc:picChg>
      </pc:sldChg>
      <pc:sldChg chg="addSp modSp new mod">
        <pc:chgData name="정광원" userId="8b6afb08-fd99-4da6-9f90-c0051b95ed9f" providerId="ADAL" clId="{87D0E9A7-D747-BE46-AF7A-B116958345AE}" dt="2022-04-16T12:34:07.367" v="35598" actId="14100"/>
        <pc:sldMkLst>
          <pc:docMk/>
          <pc:sldMk cId="518911367" sldId="328"/>
        </pc:sldMkLst>
        <pc:spChg chg="mod">
          <ac:chgData name="정광원" userId="8b6afb08-fd99-4da6-9f90-c0051b95ed9f" providerId="ADAL" clId="{87D0E9A7-D747-BE46-AF7A-B116958345AE}" dt="2022-04-16T10:28:49.655" v="35321" actId="20577"/>
          <ac:spMkLst>
            <pc:docMk/>
            <pc:sldMk cId="518911367" sldId="328"/>
            <ac:spMk id="2" creationId="{23028839-9AB1-954A-82CB-B80BE7E97573}"/>
          </ac:spMkLst>
        </pc:spChg>
        <pc:spChg chg="mod">
          <ac:chgData name="정광원" userId="8b6afb08-fd99-4da6-9f90-c0051b95ed9f" providerId="ADAL" clId="{87D0E9A7-D747-BE46-AF7A-B116958345AE}" dt="2022-04-16T12:27:30.130" v="35559" actId="20577"/>
          <ac:spMkLst>
            <pc:docMk/>
            <pc:sldMk cId="518911367" sldId="328"/>
            <ac:spMk id="3" creationId="{772E0DE4-0446-244A-849F-B1DB3E24578A}"/>
          </ac:spMkLst>
        </pc:spChg>
        <pc:picChg chg="add mod">
          <ac:chgData name="정광원" userId="8b6afb08-fd99-4da6-9f90-c0051b95ed9f" providerId="ADAL" clId="{87D0E9A7-D747-BE46-AF7A-B116958345AE}" dt="2022-04-16T12:27:34.809" v="35560" actId="1076"/>
          <ac:picMkLst>
            <pc:docMk/>
            <pc:sldMk cId="518911367" sldId="328"/>
            <ac:picMk id="5" creationId="{BD3D7C56-1691-AA4B-B78E-43CCD043C16A}"/>
          </ac:picMkLst>
        </pc:picChg>
        <pc:picChg chg="add mod">
          <ac:chgData name="정광원" userId="8b6afb08-fd99-4da6-9f90-c0051b95ed9f" providerId="ADAL" clId="{87D0E9A7-D747-BE46-AF7A-B116958345AE}" dt="2022-04-16T12:33:44.462" v="35589" actId="14100"/>
          <ac:picMkLst>
            <pc:docMk/>
            <pc:sldMk cId="518911367" sldId="328"/>
            <ac:picMk id="6" creationId="{4010ED3C-F012-C54C-8721-9777822304FD}"/>
          </ac:picMkLst>
        </pc:picChg>
        <pc:picChg chg="add mod">
          <ac:chgData name="정광원" userId="8b6afb08-fd99-4da6-9f90-c0051b95ed9f" providerId="ADAL" clId="{87D0E9A7-D747-BE46-AF7A-B116958345AE}" dt="2022-04-16T12:34:07.367" v="35598" actId="14100"/>
          <ac:picMkLst>
            <pc:docMk/>
            <pc:sldMk cId="518911367" sldId="328"/>
            <ac:picMk id="7" creationId="{A5C55858-7B47-D245-9FDC-2F529628EA61}"/>
          </ac:picMkLst>
        </pc:picChg>
        <pc:picChg chg="add mod">
          <ac:chgData name="정광원" userId="8b6afb08-fd99-4da6-9f90-c0051b95ed9f" providerId="ADAL" clId="{87D0E9A7-D747-BE46-AF7A-B116958345AE}" dt="2022-04-16T12:34:06.924" v="35597" actId="1076"/>
          <ac:picMkLst>
            <pc:docMk/>
            <pc:sldMk cId="518911367" sldId="328"/>
            <ac:picMk id="8" creationId="{432DCD47-AF81-9B43-910B-3222C95046B1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2:52:36.064" v="36462" actId="14826"/>
        <pc:sldMkLst>
          <pc:docMk/>
          <pc:sldMk cId="2732760481" sldId="329"/>
        </pc:sldMkLst>
        <pc:spChg chg="mod">
          <ac:chgData name="정광원" userId="8b6afb08-fd99-4da6-9f90-c0051b95ed9f" providerId="ADAL" clId="{87D0E9A7-D747-BE46-AF7A-B116958345AE}" dt="2022-04-16T12:34:34.319" v="35623" actId="20577"/>
          <ac:spMkLst>
            <pc:docMk/>
            <pc:sldMk cId="2732760481" sldId="329"/>
            <ac:spMk id="2" creationId="{ADA8ACFB-1B39-DE40-8371-215BC762C547}"/>
          </ac:spMkLst>
        </pc:spChg>
        <pc:spChg chg="mod">
          <ac:chgData name="정광원" userId="8b6afb08-fd99-4da6-9f90-c0051b95ed9f" providerId="ADAL" clId="{87D0E9A7-D747-BE46-AF7A-B116958345AE}" dt="2022-04-16T12:39:42.932" v="36282" actId="113"/>
          <ac:spMkLst>
            <pc:docMk/>
            <pc:sldMk cId="2732760481" sldId="329"/>
            <ac:spMk id="3" creationId="{34FBF5D3-74A1-EC44-AFBF-90CE9550B3A6}"/>
          </ac:spMkLst>
        </pc:spChg>
        <pc:spChg chg="add del mod">
          <ac:chgData name="정광원" userId="8b6afb08-fd99-4da6-9f90-c0051b95ed9f" providerId="ADAL" clId="{87D0E9A7-D747-BE46-AF7A-B116958345AE}" dt="2022-04-16T12:41:50.915" v="36288"/>
          <ac:spMkLst>
            <pc:docMk/>
            <pc:sldMk cId="2732760481" sldId="329"/>
            <ac:spMk id="5" creationId="{6C6081FC-7488-9D43-9CC8-59587D342A08}"/>
          </ac:spMkLst>
        </pc:spChg>
        <pc:picChg chg="add del mod">
          <ac:chgData name="정광원" userId="8b6afb08-fd99-4da6-9f90-c0051b95ed9f" providerId="ADAL" clId="{87D0E9A7-D747-BE46-AF7A-B116958345AE}" dt="2022-04-16T12:43:36.811" v="36326" actId="478"/>
          <ac:picMkLst>
            <pc:docMk/>
            <pc:sldMk cId="2732760481" sldId="329"/>
            <ac:picMk id="6" creationId="{8C24A35A-3B94-DB4B-88A4-47E6D16CC461}"/>
          </ac:picMkLst>
        </pc:picChg>
        <pc:picChg chg="add mod">
          <ac:chgData name="정광원" userId="8b6afb08-fd99-4da6-9f90-c0051b95ed9f" providerId="ADAL" clId="{87D0E9A7-D747-BE46-AF7A-B116958345AE}" dt="2022-04-16T12:48:13.447" v="36362" actId="1035"/>
          <ac:picMkLst>
            <pc:docMk/>
            <pc:sldMk cId="2732760481" sldId="329"/>
            <ac:picMk id="7" creationId="{CA3D935C-F746-544E-AC5E-8608D3A1D4DF}"/>
          </ac:picMkLst>
        </pc:picChg>
        <pc:picChg chg="add mod">
          <ac:chgData name="정광원" userId="8b6afb08-fd99-4da6-9f90-c0051b95ed9f" providerId="ADAL" clId="{87D0E9A7-D747-BE46-AF7A-B116958345AE}" dt="2022-04-16T12:52:36.064" v="36462" actId="14826"/>
          <ac:picMkLst>
            <pc:docMk/>
            <pc:sldMk cId="2732760481" sldId="329"/>
            <ac:picMk id="8" creationId="{B3B3C419-9837-074A-9BA0-63784509025D}"/>
          </ac:picMkLst>
        </pc:picChg>
        <pc:picChg chg="add mod">
          <ac:chgData name="정광원" userId="8b6afb08-fd99-4da6-9f90-c0051b95ed9f" providerId="ADAL" clId="{87D0E9A7-D747-BE46-AF7A-B116958345AE}" dt="2022-04-16T12:48:13.447" v="36362" actId="1035"/>
          <ac:picMkLst>
            <pc:docMk/>
            <pc:sldMk cId="2732760481" sldId="329"/>
            <ac:picMk id="9" creationId="{B53B693F-00B7-6942-A00C-554D5199DE3C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2:43:32.697" v="36325"/>
        <pc:sldMkLst>
          <pc:docMk/>
          <pc:sldMk cId="3678728501" sldId="330"/>
        </pc:sldMkLst>
        <pc:spChg chg="mod">
          <ac:chgData name="정광원" userId="8b6afb08-fd99-4da6-9f90-c0051b95ed9f" providerId="ADAL" clId="{87D0E9A7-D747-BE46-AF7A-B116958345AE}" dt="2022-04-16T12:43:26.063" v="36324" actId="20577"/>
          <ac:spMkLst>
            <pc:docMk/>
            <pc:sldMk cId="3678728501" sldId="330"/>
            <ac:spMk id="2" creationId="{686CF445-7CF8-2D4F-B0AE-CB73C8B08334}"/>
          </ac:spMkLst>
        </pc:spChg>
        <pc:spChg chg="del">
          <ac:chgData name="정광원" userId="8b6afb08-fd99-4da6-9f90-c0051b95ed9f" providerId="ADAL" clId="{87D0E9A7-D747-BE46-AF7A-B116958345AE}" dt="2022-04-16T12:43:32.697" v="36325"/>
          <ac:spMkLst>
            <pc:docMk/>
            <pc:sldMk cId="3678728501" sldId="330"/>
            <ac:spMk id="3" creationId="{088113D9-D224-1244-A3C5-BAB1A036C1A9}"/>
          </ac:spMkLst>
        </pc:spChg>
        <pc:picChg chg="add mod">
          <ac:chgData name="정광원" userId="8b6afb08-fd99-4da6-9f90-c0051b95ed9f" providerId="ADAL" clId="{87D0E9A7-D747-BE46-AF7A-B116958345AE}" dt="2022-04-16T12:43:32.697" v="36325"/>
          <ac:picMkLst>
            <pc:docMk/>
            <pc:sldMk cId="3678728501" sldId="330"/>
            <ac:picMk id="5" creationId="{2E9C76F7-BB1C-AB46-8EA8-F90F71AD85B5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2:56:25.590" v="36562" actId="1076"/>
        <pc:sldMkLst>
          <pc:docMk/>
          <pc:sldMk cId="1243355555" sldId="331"/>
        </pc:sldMkLst>
        <pc:spChg chg="mod">
          <ac:chgData name="정광원" userId="8b6afb08-fd99-4da6-9f90-c0051b95ed9f" providerId="ADAL" clId="{87D0E9A7-D747-BE46-AF7A-B116958345AE}" dt="2022-04-16T12:49:41.428" v="36460" actId="20577"/>
          <ac:spMkLst>
            <pc:docMk/>
            <pc:sldMk cId="1243355555" sldId="331"/>
            <ac:spMk id="2" creationId="{8A961980-B98E-E644-8E0C-9FD1FFA89D72}"/>
          </ac:spMkLst>
        </pc:spChg>
        <pc:spChg chg="del">
          <ac:chgData name="정광원" userId="8b6afb08-fd99-4da6-9f90-c0051b95ed9f" providerId="ADAL" clId="{87D0E9A7-D747-BE46-AF7A-B116958345AE}" dt="2022-04-16T12:53:12.475" v="36466"/>
          <ac:spMkLst>
            <pc:docMk/>
            <pc:sldMk cId="1243355555" sldId="331"/>
            <ac:spMk id="3" creationId="{8A57FF41-F35A-8A4C-BBFD-92F175ACCE9E}"/>
          </ac:spMkLst>
        </pc:spChg>
        <pc:spChg chg="add mod">
          <ac:chgData name="정광원" userId="8b6afb08-fd99-4da6-9f90-c0051b95ed9f" providerId="ADAL" clId="{87D0E9A7-D747-BE46-AF7A-B116958345AE}" dt="2022-04-16T12:56:25.590" v="36562" actId="1076"/>
          <ac:spMkLst>
            <pc:docMk/>
            <pc:sldMk cId="1243355555" sldId="331"/>
            <ac:spMk id="10" creationId="{1EB256DD-A8AF-3D4E-9561-EA208C2F0B50}"/>
          </ac:spMkLst>
        </pc:spChg>
        <pc:spChg chg="add mod">
          <ac:chgData name="정광원" userId="8b6afb08-fd99-4da6-9f90-c0051b95ed9f" providerId="ADAL" clId="{87D0E9A7-D747-BE46-AF7A-B116958345AE}" dt="2022-04-16T12:56:11.082" v="36557" actId="122"/>
          <ac:spMkLst>
            <pc:docMk/>
            <pc:sldMk cId="1243355555" sldId="331"/>
            <ac:spMk id="12" creationId="{9D60DE47-66EA-FE46-BDAE-6046BB9D78B6}"/>
          </ac:spMkLst>
        </pc:spChg>
        <pc:picChg chg="add mod">
          <ac:chgData name="정광원" userId="8b6afb08-fd99-4da6-9f90-c0051b95ed9f" providerId="ADAL" clId="{87D0E9A7-D747-BE46-AF7A-B116958345AE}" dt="2022-04-16T12:55:25.601" v="36505" actId="1036"/>
          <ac:picMkLst>
            <pc:docMk/>
            <pc:sldMk cId="1243355555" sldId="331"/>
            <ac:picMk id="5" creationId="{2A9DE5B8-53B5-AB41-975D-B2E8C64B33D8}"/>
          </ac:picMkLst>
        </pc:picChg>
        <pc:picChg chg="add del">
          <ac:chgData name="정광원" userId="8b6afb08-fd99-4da6-9f90-c0051b95ed9f" providerId="ADAL" clId="{87D0E9A7-D747-BE46-AF7A-B116958345AE}" dt="2022-04-16T12:53:15.476" v="36468" actId="478"/>
          <ac:picMkLst>
            <pc:docMk/>
            <pc:sldMk cId="1243355555" sldId="331"/>
            <ac:picMk id="6" creationId="{55AC942B-D193-6F44-98D6-3DCD4E37C694}"/>
          </ac:picMkLst>
        </pc:picChg>
        <pc:picChg chg="add mod">
          <ac:chgData name="정광원" userId="8b6afb08-fd99-4da6-9f90-c0051b95ed9f" providerId="ADAL" clId="{87D0E9A7-D747-BE46-AF7A-B116958345AE}" dt="2022-04-16T12:55:25.601" v="36505" actId="1036"/>
          <ac:picMkLst>
            <pc:docMk/>
            <pc:sldMk cId="1243355555" sldId="331"/>
            <ac:picMk id="7" creationId="{72EBCB8E-A765-034E-938B-BC9C2710194E}"/>
          </ac:picMkLst>
        </pc:picChg>
        <pc:picChg chg="add mod">
          <ac:chgData name="정광원" userId="8b6afb08-fd99-4da6-9f90-c0051b95ed9f" providerId="ADAL" clId="{87D0E9A7-D747-BE46-AF7A-B116958345AE}" dt="2022-04-16T12:55:25.601" v="36505" actId="1036"/>
          <ac:picMkLst>
            <pc:docMk/>
            <pc:sldMk cId="1243355555" sldId="331"/>
            <ac:picMk id="8" creationId="{8BA270AE-BA9D-784A-86D4-06EDFD528F8E}"/>
          </ac:picMkLst>
        </pc:picChg>
        <pc:picChg chg="add mod">
          <ac:chgData name="정광원" userId="8b6afb08-fd99-4da6-9f90-c0051b95ed9f" providerId="ADAL" clId="{87D0E9A7-D747-BE46-AF7A-B116958345AE}" dt="2022-04-16T12:55:25.601" v="36505" actId="1036"/>
          <ac:picMkLst>
            <pc:docMk/>
            <pc:sldMk cId="1243355555" sldId="331"/>
            <ac:picMk id="9" creationId="{77C28D50-319B-224D-98EA-6B3D5723BD70}"/>
          </ac:picMkLst>
        </pc:picChg>
        <pc:picChg chg="add del">
          <ac:chgData name="정광원" userId="8b6afb08-fd99-4da6-9f90-c0051b95ed9f" providerId="ADAL" clId="{87D0E9A7-D747-BE46-AF7A-B116958345AE}" dt="2022-04-16T12:55:43.688" v="36529"/>
          <ac:picMkLst>
            <pc:docMk/>
            <pc:sldMk cId="1243355555" sldId="331"/>
            <ac:picMk id="11" creationId="{650C578E-24D9-6F49-88A8-516C2F5B6622}"/>
          </ac:picMkLst>
        </pc:picChg>
      </pc:sldChg>
      <pc:sldChg chg="addSp modSp new mod">
        <pc:chgData name="정광원" userId="8b6afb08-fd99-4da6-9f90-c0051b95ed9f" providerId="ADAL" clId="{87D0E9A7-D747-BE46-AF7A-B116958345AE}" dt="2022-04-16T13:02:50.524" v="37072" actId="1038"/>
        <pc:sldMkLst>
          <pc:docMk/>
          <pc:sldMk cId="3150278901" sldId="332"/>
        </pc:sldMkLst>
        <pc:spChg chg="mod">
          <ac:chgData name="정광원" userId="8b6afb08-fd99-4da6-9f90-c0051b95ed9f" providerId="ADAL" clId="{87D0E9A7-D747-BE46-AF7A-B116958345AE}" dt="2022-04-16T12:56:37.704" v="36575" actId="20577"/>
          <ac:spMkLst>
            <pc:docMk/>
            <pc:sldMk cId="3150278901" sldId="332"/>
            <ac:spMk id="2" creationId="{022EF37A-6EED-1641-927C-3B074DFDDFD5}"/>
          </ac:spMkLst>
        </pc:spChg>
        <pc:spChg chg="mod">
          <ac:chgData name="정광원" userId="8b6afb08-fd99-4da6-9f90-c0051b95ed9f" providerId="ADAL" clId="{87D0E9A7-D747-BE46-AF7A-B116958345AE}" dt="2022-04-16T13:00:10.469" v="37054" actId="1035"/>
          <ac:spMkLst>
            <pc:docMk/>
            <pc:sldMk cId="3150278901" sldId="332"/>
            <ac:spMk id="3" creationId="{8A4E1368-08E0-3C42-9434-A740B8984046}"/>
          </ac:spMkLst>
        </pc:spChg>
        <pc:picChg chg="add mod">
          <ac:chgData name="정광원" userId="8b6afb08-fd99-4da6-9f90-c0051b95ed9f" providerId="ADAL" clId="{87D0E9A7-D747-BE46-AF7A-B116958345AE}" dt="2022-04-16T13:02:50.524" v="37072" actId="1038"/>
          <ac:picMkLst>
            <pc:docMk/>
            <pc:sldMk cId="3150278901" sldId="332"/>
            <ac:picMk id="5" creationId="{06BE5FB0-9458-3649-8EAC-859038DF2BB9}"/>
          </ac:picMkLst>
        </pc:picChg>
        <pc:picChg chg="add mod">
          <ac:chgData name="정광원" userId="8b6afb08-fd99-4da6-9f90-c0051b95ed9f" providerId="ADAL" clId="{87D0E9A7-D747-BE46-AF7A-B116958345AE}" dt="2022-04-16T13:02:50.524" v="37072" actId="1038"/>
          <ac:picMkLst>
            <pc:docMk/>
            <pc:sldMk cId="3150278901" sldId="332"/>
            <ac:picMk id="6" creationId="{3BF058F3-0C94-D34F-AB3F-4433E3D91188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3:09:45.933" v="37567" actId="20577"/>
        <pc:sldMkLst>
          <pc:docMk/>
          <pc:sldMk cId="1976362543" sldId="333"/>
        </pc:sldMkLst>
        <pc:spChg chg="mod">
          <ac:chgData name="정광원" userId="8b6afb08-fd99-4da6-9f90-c0051b95ed9f" providerId="ADAL" clId="{87D0E9A7-D747-BE46-AF7A-B116958345AE}" dt="2022-04-16T13:03:11.494" v="37109" actId="20577"/>
          <ac:spMkLst>
            <pc:docMk/>
            <pc:sldMk cId="1976362543" sldId="333"/>
            <ac:spMk id="2" creationId="{DAF84B7E-6023-514E-A2E8-9BEDEACF90BF}"/>
          </ac:spMkLst>
        </pc:spChg>
        <pc:spChg chg="mod">
          <ac:chgData name="정광원" userId="8b6afb08-fd99-4da6-9f90-c0051b95ed9f" providerId="ADAL" clId="{87D0E9A7-D747-BE46-AF7A-B116958345AE}" dt="2022-04-16T13:09:45.933" v="37567" actId="20577"/>
          <ac:spMkLst>
            <pc:docMk/>
            <pc:sldMk cId="1976362543" sldId="333"/>
            <ac:spMk id="3" creationId="{6358F4CE-D67C-D240-BFDF-65A4576D6F46}"/>
          </ac:spMkLst>
        </pc:spChg>
        <pc:picChg chg="add mod">
          <ac:chgData name="정광원" userId="8b6afb08-fd99-4da6-9f90-c0051b95ed9f" providerId="ADAL" clId="{87D0E9A7-D747-BE46-AF7A-B116958345AE}" dt="2022-04-16T13:09:42.018" v="37566" actId="1076"/>
          <ac:picMkLst>
            <pc:docMk/>
            <pc:sldMk cId="1976362543" sldId="333"/>
            <ac:picMk id="5" creationId="{8EC1E190-F3CD-944C-BEA9-BD3E3EA29AD0}"/>
          </ac:picMkLst>
        </pc:picChg>
        <pc:picChg chg="add del mod">
          <ac:chgData name="정광원" userId="8b6afb08-fd99-4da6-9f90-c0051b95ed9f" providerId="ADAL" clId="{87D0E9A7-D747-BE46-AF7A-B116958345AE}" dt="2022-04-16T13:06:20.580" v="37423" actId="478"/>
          <ac:picMkLst>
            <pc:docMk/>
            <pc:sldMk cId="1976362543" sldId="333"/>
            <ac:picMk id="6" creationId="{327EAE7B-E7C6-DD43-A556-1A10122E354D}"/>
          </ac:picMkLst>
        </pc:picChg>
        <pc:picChg chg="add mod">
          <ac:chgData name="정광원" userId="8b6afb08-fd99-4da6-9f90-c0051b95ed9f" providerId="ADAL" clId="{87D0E9A7-D747-BE46-AF7A-B116958345AE}" dt="2022-04-16T13:06:49.518" v="37429" actId="1076"/>
          <ac:picMkLst>
            <pc:docMk/>
            <pc:sldMk cId="1976362543" sldId="333"/>
            <ac:picMk id="7" creationId="{9E0305C8-CEA2-2840-8E01-3DD577082F7A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3:11:33.900" v="37651" actId="1037"/>
        <pc:sldMkLst>
          <pc:docMk/>
          <pc:sldMk cId="761539830" sldId="334"/>
        </pc:sldMkLst>
        <pc:spChg chg="mod">
          <ac:chgData name="정광원" userId="8b6afb08-fd99-4da6-9f90-c0051b95ed9f" providerId="ADAL" clId="{87D0E9A7-D747-BE46-AF7A-B116958345AE}" dt="2022-04-16T13:10:06.852" v="37594" actId="20577"/>
          <ac:spMkLst>
            <pc:docMk/>
            <pc:sldMk cId="761539830" sldId="334"/>
            <ac:spMk id="2" creationId="{267C5BDB-7293-4046-B28F-07D6BF8681BC}"/>
          </ac:spMkLst>
        </pc:spChg>
        <pc:spChg chg="del">
          <ac:chgData name="정광원" userId="8b6afb08-fd99-4da6-9f90-c0051b95ed9f" providerId="ADAL" clId="{87D0E9A7-D747-BE46-AF7A-B116958345AE}" dt="2022-04-16T13:10:13.640" v="37595"/>
          <ac:spMkLst>
            <pc:docMk/>
            <pc:sldMk cId="761539830" sldId="334"/>
            <ac:spMk id="3" creationId="{9B204C69-5CF8-D14C-B79B-717D525557B8}"/>
          </ac:spMkLst>
        </pc:spChg>
        <pc:picChg chg="add mod">
          <ac:chgData name="정광원" userId="8b6afb08-fd99-4da6-9f90-c0051b95ed9f" providerId="ADAL" clId="{87D0E9A7-D747-BE46-AF7A-B116958345AE}" dt="2022-04-16T13:11:33.900" v="37651" actId="1037"/>
          <ac:picMkLst>
            <pc:docMk/>
            <pc:sldMk cId="761539830" sldId="334"/>
            <ac:picMk id="5" creationId="{8B68384D-ADFB-1042-9DFB-866C7CC825CE}"/>
          </ac:picMkLst>
        </pc:picChg>
        <pc:picChg chg="add mod modCrop">
          <ac:chgData name="정광원" userId="8b6afb08-fd99-4da6-9f90-c0051b95ed9f" providerId="ADAL" clId="{87D0E9A7-D747-BE46-AF7A-B116958345AE}" dt="2022-04-16T13:11:33.900" v="37651" actId="1037"/>
          <ac:picMkLst>
            <pc:docMk/>
            <pc:sldMk cId="761539830" sldId="334"/>
            <ac:picMk id="6" creationId="{AAFD43C7-BEC5-3C4A-829E-48D4511333C5}"/>
          </ac:picMkLst>
        </pc:picChg>
      </pc:sldChg>
      <pc:sldChg chg="addSp delSp modSp add mod">
        <pc:chgData name="정광원" userId="8b6afb08-fd99-4da6-9f90-c0051b95ed9f" providerId="ADAL" clId="{87D0E9A7-D747-BE46-AF7A-B116958345AE}" dt="2022-04-16T13:12:13.880" v="37655"/>
        <pc:sldMkLst>
          <pc:docMk/>
          <pc:sldMk cId="3568297649" sldId="335"/>
        </pc:sldMkLst>
        <pc:spChg chg="add del mod">
          <ac:chgData name="정광원" userId="8b6afb08-fd99-4da6-9f90-c0051b95ed9f" providerId="ADAL" clId="{87D0E9A7-D747-BE46-AF7A-B116958345AE}" dt="2022-04-16T13:12:13.880" v="37655"/>
          <ac:spMkLst>
            <pc:docMk/>
            <pc:sldMk cId="3568297649" sldId="335"/>
            <ac:spMk id="7" creationId="{1E96B72E-F033-B14F-A049-A7304D57A919}"/>
          </ac:spMkLst>
        </pc:spChg>
        <pc:picChg chg="del">
          <ac:chgData name="정광원" userId="8b6afb08-fd99-4da6-9f90-c0051b95ed9f" providerId="ADAL" clId="{87D0E9A7-D747-BE46-AF7A-B116958345AE}" dt="2022-04-16T13:11:42.432" v="37654" actId="478"/>
          <ac:picMkLst>
            <pc:docMk/>
            <pc:sldMk cId="3568297649" sldId="335"/>
            <ac:picMk id="5" creationId="{8B68384D-ADFB-1042-9DFB-866C7CC825CE}"/>
          </ac:picMkLst>
        </pc:picChg>
        <pc:picChg chg="del">
          <ac:chgData name="정광원" userId="8b6afb08-fd99-4da6-9f90-c0051b95ed9f" providerId="ADAL" clId="{87D0E9A7-D747-BE46-AF7A-B116958345AE}" dt="2022-04-16T13:11:41.737" v="37653" actId="478"/>
          <ac:picMkLst>
            <pc:docMk/>
            <pc:sldMk cId="3568297649" sldId="335"/>
            <ac:picMk id="6" creationId="{AAFD43C7-BEC5-3C4A-829E-48D4511333C5}"/>
          </ac:picMkLst>
        </pc:picChg>
        <pc:picChg chg="add mod">
          <ac:chgData name="정광원" userId="8b6afb08-fd99-4da6-9f90-c0051b95ed9f" providerId="ADAL" clId="{87D0E9A7-D747-BE46-AF7A-B116958345AE}" dt="2022-04-16T13:12:13.880" v="37655"/>
          <ac:picMkLst>
            <pc:docMk/>
            <pc:sldMk cId="3568297649" sldId="335"/>
            <ac:picMk id="8" creationId="{6D5EB5D3-8107-7D45-BD89-709408910CB7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3:24:28.907" v="37928" actId="1076"/>
        <pc:sldMkLst>
          <pc:docMk/>
          <pc:sldMk cId="979830372" sldId="336"/>
        </pc:sldMkLst>
        <pc:spChg chg="mod">
          <ac:chgData name="정광원" userId="8b6afb08-fd99-4da6-9f90-c0051b95ed9f" providerId="ADAL" clId="{87D0E9A7-D747-BE46-AF7A-B116958345AE}" dt="2022-04-16T13:20:05.861" v="37681" actId="20577"/>
          <ac:spMkLst>
            <pc:docMk/>
            <pc:sldMk cId="979830372" sldId="336"/>
            <ac:spMk id="2" creationId="{D0511DCF-347B-EA4F-AAB4-27C8B6B26CB2}"/>
          </ac:spMkLst>
        </pc:spChg>
        <pc:spChg chg="mod">
          <ac:chgData name="정광원" userId="8b6afb08-fd99-4da6-9f90-c0051b95ed9f" providerId="ADAL" clId="{87D0E9A7-D747-BE46-AF7A-B116958345AE}" dt="2022-04-16T13:24:00.315" v="37918" actId="5793"/>
          <ac:spMkLst>
            <pc:docMk/>
            <pc:sldMk cId="979830372" sldId="336"/>
            <ac:spMk id="3" creationId="{90650A65-627A-F841-8EFE-3FCF312278AA}"/>
          </ac:spMkLst>
        </pc:spChg>
        <pc:picChg chg="add del mod">
          <ac:chgData name="정광원" userId="8b6afb08-fd99-4da6-9f90-c0051b95ed9f" providerId="ADAL" clId="{87D0E9A7-D747-BE46-AF7A-B116958345AE}" dt="2022-04-16T13:23:57.607" v="37914" actId="478"/>
          <ac:picMkLst>
            <pc:docMk/>
            <pc:sldMk cId="979830372" sldId="336"/>
            <ac:picMk id="5" creationId="{BCC4A835-96F1-A046-AA5A-5979BBFEAAF8}"/>
          </ac:picMkLst>
        </pc:picChg>
        <pc:picChg chg="add mod">
          <ac:chgData name="정광원" userId="8b6afb08-fd99-4da6-9f90-c0051b95ed9f" providerId="ADAL" clId="{87D0E9A7-D747-BE46-AF7A-B116958345AE}" dt="2022-04-16T13:24:28.907" v="37928" actId="1076"/>
          <ac:picMkLst>
            <pc:docMk/>
            <pc:sldMk cId="979830372" sldId="336"/>
            <ac:picMk id="6" creationId="{8EE56183-6374-0343-90FD-2E2A10D5EC0F}"/>
          </ac:picMkLst>
        </pc:picChg>
        <pc:picChg chg="add mod">
          <ac:chgData name="정광원" userId="8b6afb08-fd99-4da6-9f90-c0051b95ed9f" providerId="ADAL" clId="{87D0E9A7-D747-BE46-AF7A-B116958345AE}" dt="2022-04-16T13:24:23.007" v="37925" actId="1076"/>
          <ac:picMkLst>
            <pc:docMk/>
            <pc:sldMk cId="979830372" sldId="336"/>
            <ac:picMk id="7" creationId="{7265DCC6-A239-C248-A281-3D75C5B9FA38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3:25:52.069" v="37971"/>
        <pc:sldMkLst>
          <pc:docMk/>
          <pc:sldMk cId="1716613567" sldId="337"/>
        </pc:sldMkLst>
        <pc:spChg chg="mod">
          <ac:chgData name="정광원" userId="8b6afb08-fd99-4da6-9f90-c0051b95ed9f" providerId="ADAL" clId="{87D0E9A7-D747-BE46-AF7A-B116958345AE}" dt="2022-04-16T13:24:47.085" v="37968" actId="20577"/>
          <ac:spMkLst>
            <pc:docMk/>
            <pc:sldMk cId="1716613567" sldId="337"/>
            <ac:spMk id="2" creationId="{443EC83B-2832-AE4B-B1D4-A3B39DE815A6}"/>
          </ac:spMkLst>
        </pc:spChg>
        <pc:spChg chg="del mod">
          <ac:chgData name="정광원" userId="8b6afb08-fd99-4da6-9f90-c0051b95ed9f" providerId="ADAL" clId="{87D0E9A7-D747-BE46-AF7A-B116958345AE}" dt="2022-04-16T13:25:52.069" v="37971"/>
          <ac:spMkLst>
            <pc:docMk/>
            <pc:sldMk cId="1716613567" sldId="337"/>
            <ac:spMk id="3" creationId="{68639656-05B1-7447-A1B7-C10BB6617DAE}"/>
          </ac:spMkLst>
        </pc:spChg>
        <pc:picChg chg="add mod">
          <ac:chgData name="정광원" userId="8b6afb08-fd99-4da6-9f90-c0051b95ed9f" providerId="ADAL" clId="{87D0E9A7-D747-BE46-AF7A-B116958345AE}" dt="2022-04-16T13:25:52.069" v="37971"/>
          <ac:picMkLst>
            <pc:docMk/>
            <pc:sldMk cId="1716613567" sldId="337"/>
            <ac:picMk id="5" creationId="{F76B74FC-EB92-1A4B-ACCD-D468A17B545D}"/>
          </ac:picMkLst>
        </pc:picChg>
      </pc:sldChg>
      <pc:sldChg chg="addSp delSp modSp add mod">
        <pc:chgData name="정광원" userId="8b6afb08-fd99-4da6-9f90-c0051b95ed9f" providerId="ADAL" clId="{87D0E9A7-D747-BE46-AF7A-B116958345AE}" dt="2022-04-16T13:26:48.871" v="37980" actId="1076"/>
        <pc:sldMkLst>
          <pc:docMk/>
          <pc:sldMk cId="632469563" sldId="338"/>
        </pc:sldMkLst>
        <pc:spChg chg="add del mod">
          <ac:chgData name="정광원" userId="8b6afb08-fd99-4da6-9f90-c0051b95ed9f" providerId="ADAL" clId="{87D0E9A7-D747-BE46-AF7A-B116958345AE}" dt="2022-04-16T13:26:39.637" v="37976"/>
          <ac:spMkLst>
            <pc:docMk/>
            <pc:sldMk cId="632469563" sldId="338"/>
            <ac:spMk id="6" creationId="{60EC13C5-105F-C047-A7D7-E44D73A97852}"/>
          </ac:spMkLst>
        </pc:spChg>
        <pc:picChg chg="del">
          <ac:chgData name="정광원" userId="8b6afb08-fd99-4da6-9f90-c0051b95ed9f" providerId="ADAL" clId="{87D0E9A7-D747-BE46-AF7A-B116958345AE}" dt="2022-04-16T13:26:36.703" v="37973" actId="478"/>
          <ac:picMkLst>
            <pc:docMk/>
            <pc:sldMk cId="632469563" sldId="338"/>
            <ac:picMk id="5" creationId="{F76B74FC-EB92-1A4B-ACCD-D468A17B545D}"/>
          </ac:picMkLst>
        </pc:picChg>
        <pc:picChg chg="add del">
          <ac:chgData name="정광원" userId="8b6afb08-fd99-4da6-9f90-c0051b95ed9f" providerId="ADAL" clId="{87D0E9A7-D747-BE46-AF7A-B116958345AE}" dt="2022-04-16T13:26:38.435" v="37975"/>
          <ac:picMkLst>
            <pc:docMk/>
            <pc:sldMk cId="632469563" sldId="338"/>
            <ac:picMk id="7" creationId="{71440BB7-A330-5E43-8BA6-EFC5292DB34C}"/>
          </ac:picMkLst>
        </pc:picChg>
        <pc:picChg chg="add mod">
          <ac:chgData name="정광원" userId="8b6afb08-fd99-4da6-9f90-c0051b95ed9f" providerId="ADAL" clId="{87D0E9A7-D747-BE46-AF7A-B116958345AE}" dt="2022-04-16T13:26:48.871" v="37980" actId="1076"/>
          <ac:picMkLst>
            <pc:docMk/>
            <pc:sldMk cId="632469563" sldId="338"/>
            <ac:picMk id="8" creationId="{974E4995-599B-F748-93CF-C40C30EBE6D3}"/>
          </ac:picMkLst>
        </pc:picChg>
      </pc:sldChg>
      <pc:sldChg chg="addSp delSp modSp add mod">
        <pc:chgData name="정광원" userId="8b6afb08-fd99-4da6-9f90-c0051b95ed9f" providerId="ADAL" clId="{87D0E9A7-D747-BE46-AF7A-B116958345AE}" dt="2022-04-16T13:27:43.489" v="37989" actId="1076"/>
        <pc:sldMkLst>
          <pc:docMk/>
          <pc:sldMk cId="1077629122" sldId="339"/>
        </pc:sldMkLst>
        <pc:spChg chg="add del mod">
          <ac:chgData name="정광원" userId="8b6afb08-fd99-4da6-9f90-c0051b95ed9f" providerId="ADAL" clId="{87D0E9A7-D747-BE46-AF7A-B116958345AE}" dt="2022-04-16T13:27:31.193" v="37985"/>
          <ac:spMkLst>
            <pc:docMk/>
            <pc:sldMk cId="1077629122" sldId="339"/>
            <ac:spMk id="5" creationId="{89F16801-8189-4F49-AEF8-69B791980FD2}"/>
          </ac:spMkLst>
        </pc:spChg>
        <pc:picChg chg="add del">
          <ac:chgData name="정광원" userId="8b6afb08-fd99-4da6-9f90-c0051b95ed9f" providerId="ADAL" clId="{87D0E9A7-D747-BE46-AF7A-B116958345AE}" dt="2022-04-16T13:27:30.396" v="37984"/>
          <ac:picMkLst>
            <pc:docMk/>
            <pc:sldMk cId="1077629122" sldId="339"/>
            <ac:picMk id="6" creationId="{A7DC60CA-B842-C54C-ACA2-7198C40145E4}"/>
          </ac:picMkLst>
        </pc:picChg>
        <pc:picChg chg="add mod">
          <ac:chgData name="정광원" userId="8b6afb08-fd99-4da6-9f90-c0051b95ed9f" providerId="ADAL" clId="{87D0E9A7-D747-BE46-AF7A-B116958345AE}" dt="2022-04-16T13:27:43.489" v="37989" actId="1076"/>
          <ac:picMkLst>
            <pc:docMk/>
            <pc:sldMk cId="1077629122" sldId="339"/>
            <ac:picMk id="7" creationId="{B1CD5A38-9162-FB44-A1FC-315824C2802A}"/>
          </ac:picMkLst>
        </pc:picChg>
        <pc:picChg chg="del">
          <ac:chgData name="정광원" userId="8b6afb08-fd99-4da6-9f90-c0051b95ed9f" providerId="ADAL" clId="{87D0E9A7-D747-BE46-AF7A-B116958345AE}" dt="2022-04-16T13:27:29.358" v="37982" actId="478"/>
          <ac:picMkLst>
            <pc:docMk/>
            <pc:sldMk cId="1077629122" sldId="339"/>
            <ac:picMk id="8" creationId="{974E4995-599B-F748-93CF-C40C30EBE6D3}"/>
          </ac:picMkLst>
        </pc:picChg>
      </pc:sldChg>
      <pc:sldChg chg="addSp modSp new mod">
        <pc:chgData name="정광원" userId="8b6afb08-fd99-4da6-9f90-c0051b95ed9f" providerId="ADAL" clId="{87D0E9A7-D747-BE46-AF7A-B116958345AE}" dt="2022-04-16T13:38:27.135" v="38508" actId="1038"/>
        <pc:sldMkLst>
          <pc:docMk/>
          <pc:sldMk cId="1864197421" sldId="340"/>
        </pc:sldMkLst>
        <pc:spChg chg="mod">
          <ac:chgData name="정광원" userId="8b6afb08-fd99-4da6-9f90-c0051b95ed9f" providerId="ADAL" clId="{87D0E9A7-D747-BE46-AF7A-B116958345AE}" dt="2022-04-16T13:28:40.560" v="38012" actId="20577"/>
          <ac:spMkLst>
            <pc:docMk/>
            <pc:sldMk cId="1864197421" sldId="340"/>
            <ac:spMk id="2" creationId="{7D8F4263-835F-F74C-AE90-DDB3F75A02D4}"/>
          </ac:spMkLst>
        </pc:spChg>
        <pc:spChg chg="mod">
          <ac:chgData name="정광원" userId="8b6afb08-fd99-4da6-9f90-c0051b95ed9f" providerId="ADAL" clId="{87D0E9A7-D747-BE46-AF7A-B116958345AE}" dt="2022-04-16T13:31:39.175" v="38446" actId="113"/>
          <ac:spMkLst>
            <pc:docMk/>
            <pc:sldMk cId="1864197421" sldId="340"/>
            <ac:spMk id="3" creationId="{A18B8A86-C8AC-C44A-8FFB-7B9BB1B14625}"/>
          </ac:spMkLst>
        </pc:spChg>
        <pc:picChg chg="add mod">
          <ac:chgData name="정광원" userId="8b6afb08-fd99-4da6-9f90-c0051b95ed9f" providerId="ADAL" clId="{87D0E9A7-D747-BE46-AF7A-B116958345AE}" dt="2022-04-16T13:38:27.135" v="38508" actId="1038"/>
          <ac:picMkLst>
            <pc:docMk/>
            <pc:sldMk cId="1864197421" sldId="340"/>
            <ac:picMk id="5" creationId="{E75856FC-C27D-2649-A2BC-A026A0DDCDCD}"/>
          </ac:picMkLst>
        </pc:picChg>
        <pc:picChg chg="add mod modCrop">
          <ac:chgData name="정광원" userId="8b6afb08-fd99-4da6-9f90-c0051b95ed9f" providerId="ADAL" clId="{87D0E9A7-D747-BE46-AF7A-B116958345AE}" dt="2022-04-16T13:38:27.135" v="38508" actId="1038"/>
          <ac:picMkLst>
            <pc:docMk/>
            <pc:sldMk cId="1864197421" sldId="340"/>
            <ac:picMk id="6" creationId="{0D36672E-5835-F740-8236-66324EE593D6}"/>
          </ac:picMkLst>
        </pc:picChg>
        <pc:picChg chg="add mod modCrop">
          <ac:chgData name="정광원" userId="8b6afb08-fd99-4da6-9f90-c0051b95ed9f" providerId="ADAL" clId="{87D0E9A7-D747-BE46-AF7A-B116958345AE}" dt="2022-04-16T13:38:27.135" v="38508" actId="1038"/>
          <ac:picMkLst>
            <pc:docMk/>
            <pc:sldMk cId="1864197421" sldId="340"/>
            <ac:picMk id="7" creationId="{1B0D4BE0-4E5D-E149-9B5D-E50FD10966D4}"/>
          </ac:picMkLst>
        </pc:picChg>
        <pc:picChg chg="add mod modCrop">
          <ac:chgData name="정광원" userId="8b6afb08-fd99-4da6-9f90-c0051b95ed9f" providerId="ADAL" clId="{87D0E9A7-D747-BE46-AF7A-B116958345AE}" dt="2022-04-16T13:37:56.950" v="38482" actId="1076"/>
          <ac:picMkLst>
            <pc:docMk/>
            <pc:sldMk cId="1864197421" sldId="340"/>
            <ac:picMk id="8" creationId="{EC264025-81F3-3E49-ABF3-B5F0BEA11D56}"/>
          </ac:picMkLst>
        </pc:picChg>
        <pc:picChg chg="add mod">
          <ac:chgData name="정광원" userId="8b6afb08-fd99-4da6-9f90-c0051b95ed9f" providerId="ADAL" clId="{87D0E9A7-D747-BE46-AF7A-B116958345AE}" dt="2022-04-16T13:37:56.950" v="38482" actId="1076"/>
          <ac:picMkLst>
            <pc:docMk/>
            <pc:sldMk cId="1864197421" sldId="340"/>
            <ac:picMk id="9" creationId="{52AC47F0-61D5-5948-AA17-75CA96A0DE8F}"/>
          </ac:picMkLst>
        </pc:picChg>
        <pc:picChg chg="add mod">
          <ac:chgData name="정광원" userId="8b6afb08-fd99-4da6-9f90-c0051b95ed9f" providerId="ADAL" clId="{87D0E9A7-D747-BE46-AF7A-B116958345AE}" dt="2022-04-16T13:37:20.900" v="38470" actId="1076"/>
          <ac:picMkLst>
            <pc:docMk/>
            <pc:sldMk cId="1864197421" sldId="340"/>
            <ac:picMk id="10" creationId="{6F60A79B-2CA2-1143-BB1D-FE814ED10EB2}"/>
          </ac:picMkLst>
        </pc:picChg>
        <pc:picChg chg="add mod">
          <ac:chgData name="정광원" userId="8b6afb08-fd99-4da6-9f90-c0051b95ed9f" providerId="ADAL" clId="{87D0E9A7-D747-BE46-AF7A-B116958345AE}" dt="2022-04-16T13:37:03.125" v="38465" actId="1076"/>
          <ac:picMkLst>
            <pc:docMk/>
            <pc:sldMk cId="1864197421" sldId="340"/>
            <ac:picMk id="11" creationId="{DDA8655C-A494-8E47-B92B-E65A89C1147A}"/>
          </ac:picMkLst>
        </pc:picChg>
        <pc:picChg chg="add mod modCrop">
          <ac:chgData name="정광원" userId="8b6afb08-fd99-4da6-9f90-c0051b95ed9f" providerId="ADAL" clId="{87D0E9A7-D747-BE46-AF7A-B116958345AE}" dt="2022-04-16T13:37:13.699" v="38468" actId="1076"/>
          <ac:picMkLst>
            <pc:docMk/>
            <pc:sldMk cId="1864197421" sldId="340"/>
            <ac:picMk id="12" creationId="{D15AD68F-039F-054F-B3CD-2DA65E50F224}"/>
          </ac:picMkLst>
        </pc:picChg>
        <pc:picChg chg="add mod modCrop">
          <ac:chgData name="정광원" userId="8b6afb08-fd99-4da6-9f90-c0051b95ed9f" providerId="ADAL" clId="{87D0E9A7-D747-BE46-AF7A-B116958345AE}" dt="2022-04-16T13:37:36.749" v="38475" actId="1076"/>
          <ac:picMkLst>
            <pc:docMk/>
            <pc:sldMk cId="1864197421" sldId="340"/>
            <ac:picMk id="13" creationId="{3D6D9A78-C79F-A249-8AC5-94CA74939253}"/>
          </ac:picMkLst>
        </pc:picChg>
      </pc:sldChg>
      <pc:sldChg chg="addSp modSp new mod">
        <pc:chgData name="정광원" userId="8b6afb08-fd99-4da6-9f90-c0051b95ed9f" providerId="ADAL" clId="{87D0E9A7-D747-BE46-AF7A-B116958345AE}" dt="2022-04-16T13:46:16.778" v="38855" actId="14100"/>
        <pc:sldMkLst>
          <pc:docMk/>
          <pc:sldMk cId="2840171819" sldId="341"/>
        </pc:sldMkLst>
        <pc:spChg chg="mod">
          <ac:chgData name="정광원" userId="8b6afb08-fd99-4da6-9f90-c0051b95ed9f" providerId="ADAL" clId="{87D0E9A7-D747-BE46-AF7A-B116958345AE}" dt="2022-04-16T13:39:58.441" v="38510"/>
          <ac:spMkLst>
            <pc:docMk/>
            <pc:sldMk cId="2840171819" sldId="341"/>
            <ac:spMk id="2" creationId="{8C893BBE-2219-6F4E-AFC4-E0990E1E1026}"/>
          </ac:spMkLst>
        </pc:spChg>
        <pc:spChg chg="mod">
          <ac:chgData name="정광원" userId="8b6afb08-fd99-4da6-9f90-c0051b95ed9f" providerId="ADAL" clId="{87D0E9A7-D747-BE46-AF7A-B116958345AE}" dt="2022-04-16T13:42:32.386" v="38824" actId="14100"/>
          <ac:spMkLst>
            <pc:docMk/>
            <pc:sldMk cId="2840171819" sldId="341"/>
            <ac:spMk id="3" creationId="{6775C191-8E59-8F41-8CD1-408E1F06B618}"/>
          </ac:spMkLst>
        </pc:spChg>
        <pc:picChg chg="add mod">
          <ac:chgData name="정광원" userId="8b6afb08-fd99-4da6-9f90-c0051b95ed9f" providerId="ADAL" clId="{87D0E9A7-D747-BE46-AF7A-B116958345AE}" dt="2022-04-16T13:44:42.309" v="38835" actId="1076"/>
          <ac:picMkLst>
            <pc:docMk/>
            <pc:sldMk cId="2840171819" sldId="341"/>
            <ac:picMk id="5" creationId="{04C12D20-5E78-F24F-88B1-213F1740D650}"/>
          </ac:picMkLst>
        </pc:picChg>
        <pc:picChg chg="add mod">
          <ac:chgData name="정광원" userId="8b6afb08-fd99-4da6-9f90-c0051b95ed9f" providerId="ADAL" clId="{87D0E9A7-D747-BE46-AF7A-B116958345AE}" dt="2022-04-16T13:45:36.863" v="38847" actId="14100"/>
          <ac:picMkLst>
            <pc:docMk/>
            <pc:sldMk cId="2840171819" sldId="341"/>
            <ac:picMk id="6" creationId="{AFB42D6D-6BC6-1940-8B87-8F85F7226914}"/>
          </ac:picMkLst>
        </pc:picChg>
        <pc:picChg chg="add mod">
          <ac:chgData name="정광원" userId="8b6afb08-fd99-4da6-9f90-c0051b95ed9f" providerId="ADAL" clId="{87D0E9A7-D747-BE46-AF7A-B116958345AE}" dt="2022-04-16T13:45:41.528" v="38849" actId="14100"/>
          <ac:picMkLst>
            <pc:docMk/>
            <pc:sldMk cId="2840171819" sldId="341"/>
            <ac:picMk id="7" creationId="{EA5DB261-91F9-0B42-AAB3-62D30EDFD8BD}"/>
          </ac:picMkLst>
        </pc:picChg>
        <pc:picChg chg="add mod">
          <ac:chgData name="정광원" userId="8b6afb08-fd99-4da6-9f90-c0051b95ed9f" providerId="ADAL" clId="{87D0E9A7-D747-BE46-AF7A-B116958345AE}" dt="2022-04-16T13:45:24.412" v="38842" actId="14100"/>
          <ac:picMkLst>
            <pc:docMk/>
            <pc:sldMk cId="2840171819" sldId="341"/>
            <ac:picMk id="8" creationId="{F0201933-CAF4-C345-A97F-80ED8FBEBBB8}"/>
          </ac:picMkLst>
        </pc:picChg>
        <pc:picChg chg="add mod">
          <ac:chgData name="정광원" userId="8b6afb08-fd99-4da6-9f90-c0051b95ed9f" providerId="ADAL" clId="{87D0E9A7-D747-BE46-AF7A-B116958345AE}" dt="2022-04-16T13:45:06.079" v="38838" actId="14100"/>
          <ac:picMkLst>
            <pc:docMk/>
            <pc:sldMk cId="2840171819" sldId="341"/>
            <ac:picMk id="9" creationId="{C8821A40-A684-C741-8AC5-5385AA5DB861}"/>
          </ac:picMkLst>
        </pc:picChg>
        <pc:picChg chg="add mod">
          <ac:chgData name="정광원" userId="8b6afb08-fd99-4da6-9f90-c0051b95ed9f" providerId="ADAL" clId="{87D0E9A7-D747-BE46-AF7A-B116958345AE}" dt="2022-04-16T13:45:29.595" v="38844" actId="1076"/>
          <ac:picMkLst>
            <pc:docMk/>
            <pc:sldMk cId="2840171819" sldId="341"/>
            <ac:picMk id="10" creationId="{3D720032-86E4-5048-A927-AE7401B9036F}"/>
          </ac:picMkLst>
        </pc:picChg>
        <pc:picChg chg="add mod">
          <ac:chgData name="정광원" userId="8b6afb08-fd99-4da6-9f90-c0051b95ed9f" providerId="ADAL" clId="{87D0E9A7-D747-BE46-AF7A-B116958345AE}" dt="2022-04-16T13:46:01.745" v="38852" actId="14100"/>
          <ac:picMkLst>
            <pc:docMk/>
            <pc:sldMk cId="2840171819" sldId="341"/>
            <ac:picMk id="11" creationId="{0D075F60-0E83-A943-8D03-45190F2E1B4A}"/>
          </ac:picMkLst>
        </pc:picChg>
        <pc:picChg chg="add mod">
          <ac:chgData name="정광원" userId="8b6afb08-fd99-4da6-9f90-c0051b95ed9f" providerId="ADAL" clId="{87D0E9A7-D747-BE46-AF7A-B116958345AE}" dt="2022-04-16T13:46:16.778" v="38855" actId="14100"/>
          <ac:picMkLst>
            <pc:docMk/>
            <pc:sldMk cId="2840171819" sldId="341"/>
            <ac:picMk id="12" creationId="{01E82ED2-A723-6B45-8AE8-942A534DF397}"/>
          </ac:picMkLst>
        </pc:picChg>
      </pc:sldChg>
      <pc:sldChg chg="addSp modSp new mod">
        <pc:chgData name="정광원" userId="8b6afb08-fd99-4da6-9f90-c0051b95ed9f" providerId="ADAL" clId="{87D0E9A7-D747-BE46-AF7A-B116958345AE}" dt="2022-04-16T13:51:24.843" v="39187" actId="1076"/>
        <pc:sldMkLst>
          <pc:docMk/>
          <pc:sldMk cId="2589887433" sldId="342"/>
        </pc:sldMkLst>
        <pc:spChg chg="mod">
          <ac:chgData name="정광원" userId="8b6afb08-fd99-4da6-9f90-c0051b95ed9f" providerId="ADAL" clId="{87D0E9A7-D747-BE46-AF7A-B116958345AE}" dt="2022-04-16T13:46:29.218" v="38893" actId="20577"/>
          <ac:spMkLst>
            <pc:docMk/>
            <pc:sldMk cId="2589887433" sldId="342"/>
            <ac:spMk id="2" creationId="{760EA924-B4BA-3E47-BFBE-999796871D9C}"/>
          </ac:spMkLst>
        </pc:spChg>
        <pc:spChg chg="mod">
          <ac:chgData name="정광원" userId="8b6afb08-fd99-4da6-9f90-c0051b95ed9f" providerId="ADAL" clId="{87D0E9A7-D747-BE46-AF7A-B116958345AE}" dt="2022-04-16T13:48:44.162" v="39166" actId="113"/>
          <ac:spMkLst>
            <pc:docMk/>
            <pc:sldMk cId="2589887433" sldId="342"/>
            <ac:spMk id="3" creationId="{6E351770-9A3E-0046-AD16-C4D54537C5AE}"/>
          </ac:spMkLst>
        </pc:spChg>
        <pc:picChg chg="add mod">
          <ac:chgData name="정광원" userId="8b6afb08-fd99-4da6-9f90-c0051b95ed9f" providerId="ADAL" clId="{87D0E9A7-D747-BE46-AF7A-B116958345AE}" dt="2022-04-16T13:49:24.710" v="39169" actId="14100"/>
          <ac:picMkLst>
            <pc:docMk/>
            <pc:sldMk cId="2589887433" sldId="342"/>
            <ac:picMk id="5" creationId="{2CF18D0C-6229-3B44-9473-85FF5A92560E}"/>
          </ac:picMkLst>
        </pc:picChg>
        <pc:picChg chg="add mod">
          <ac:chgData name="정광원" userId="8b6afb08-fd99-4da6-9f90-c0051b95ed9f" providerId="ADAL" clId="{87D0E9A7-D747-BE46-AF7A-B116958345AE}" dt="2022-04-16T13:49:37.959" v="39172" actId="14100"/>
          <ac:picMkLst>
            <pc:docMk/>
            <pc:sldMk cId="2589887433" sldId="342"/>
            <ac:picMk id="6" creationId="{029F3008-063A-534E-8FB5-14D4A0E73F02}"/>
          </ac:picMkLst>
        </pc:picChg>
        <pc:picChg chg="add mod">
          <ac:chgData name="정광원" userId="8b6afb08-fd99-4da6-9f90-c0051b95ed9f" providerId="ADAL" clId="{87D0E9A7-D747-BE46-AF7A-B116958345AE}" dt="2022-04-16T13:50:32.794" v="39178" actId="14100"/>
          <ac:picMkLst>
            <pc:docMk/>
            <pc:sldMk cId="2589887433" sldId="342"/>
            <ac:picMk id="7" creationId="{9F81CE4B-F356-0548-821A-9F346F7248D6}"/>
          </ac:picMkLst>
        </pc:picChg>
        <pc:picChg chg="add mod">
          <ac:chgData name="정광원" userId="8b6afb08-fd99-4da6-9f90-c0051b95ed9f" providerId="ADAL" clId="{87D0E9A7-D747-BE46-AF7A-B116958345AE}" dt="2022-04-16T13:50:27.499" v="39176" actId="14100"/>
          <ac:picMkLst>
            <pc:docMk/>
            <pc:sldMk cId="2589887433" sldId="342"/>
            <ac:picMk id="8" creationId="{0DE5DB6C-187A-DB47-957C-ED708CA1B6E1}"/>
          </ac:picMkLst>
        </pc:picChg>
        <pc:picChg chg="add mod">
          <ac:chgData name="정광원" userId="8b6afb08-fd99-4da6-9f90-c0051b95ed9f" providerId="ADAL" clId="{87D0E9A7-D747-BE46-AF7A-B116958345AE}" dt="2022-04-16T13:50:56.376" v="39181" actId="14100"/>
          <ac:picMkLst>
            <pc:docMk/>
            <pc:sldMk cId="2589887433" sldId="342"/>
            <ac:picMk id="9" creationId="{DB57D5CF-1E24-794B-AA24-3C3D84C33A5C}"/>
          </ac:picMkLst>
        </pc:picChg>
        <pc:picChg chg="add mod">
          <ac:chgData name="정광원" userId="8b6afb08-fd99-4da6-9f90-c0051b95ed9f" providerId="ADAL" clId="{87D0E9A7-D747-BE46-AF7A-B116958345AE}" dt="2022-04-16T13:51:24.843" v="39187" actId="1076"/>
          <ac:picMkLst>
            <pc:docMk/>
            <pc:sldMk cId="2589887433" sldId="342"/>
            <ac:picMk id="10" creationId="{31BFAEBE-24D2-DF47-B7A9-A5CEDF425C19}"/>
          </ac:picMkLst>
        </pc:picChg>
      </pc:sldChg>
      <pc:sldChg chg="addSp modSp new mod">
        <pc:chgData name="정광원" userId="8b6afb08-fd99-4da6-9f90-c0051b95ed9f" providerId="ADAL" clId="{87D0E9A7-D747-BE46-AF7A-B116958345AE}" dt="2022-04-16T13:55:22.990" v="39385" actId="1076"/>
        <pc:sldMkLst>
          <pc:docMk/>
          <pc:sldMk cId="1877420746" sldId="343"/>
        </pc:sldMkLst>
        <pc:spChg chg="mod">
          <ac:chgData name="정광원" userId="8b6afb08-fd99-4da6-9f90-c0051b95ed9f" providerId="ADAL" clId="{87D0E9A7-D747-BE46-AF7A-B116958345AE}" dt="2022-04-16T13:51:45.557" v="39224" actId="20577"/>
          <ac:spMkLst>
            <pc:docMk/>
            <pc:sldMk cId="1877420746" sldId="343"/>
            <ac:spMk id="2" creationId="{8EB58AB9-B79D-4C4E-8F7D-D893A29710D9}"/>
          </ac:spMkLst>
        </pc:spChg>
        <pc:spChg chg="mod">
          <ac:chgData name="정광원" userId="8b6afb08-fd99-4da6-9f90-c0051b95ed9f" providerId="ADAL" clId="{87D0E9A7-D747-BE46-AF7A-B116958345AE}" dt="2022-04-16T13:53:59.571" v="39372" actId="20577"/>
          <ac:spMkLst>
            <pc:docMk/>
            <pc:sldMk cId="1877420746" sldId="343"/>
            <ac:spMk id="3" creationId="{754B7822-83AE-EF41-A29F-56236D959FED}"/>
          </ac:spMkLst>
        </pc:spChg>
        <pc:picChg chg="add mod">
          <ac:chgData name="정광원" userId="8b6afb08-fd99-4da6-9f90-c0051b95ed9f" providerId="ADAL" clId="{87D0E9A7-D747-BE46-AF7A-B116958345AE}" dt="2022-04-16T13:55:22.990" v="39385" actId="1076"/>
          <ac:picMkLst>
            <pc:docMk/>
            <pc:sldMk cId="1877420746" sldId="343"/>
            <ac:picMk id="5" creationId="{5D7B8146-4A79-024F-B998-0AD34C4ADE37}"/>
          </ac:picMkLst>
        </pc:picChg>
        <pc:picChg chg="add mod">
          <ac:chgData name="정광원" userId="8b6afb08-fd99-4da6-9f90-c0051b95ed9f" providerId="ADAL" clId="{87D0E9A7-D747-BE46-AF7A-B116958345AE}" dt="2022-04-16T13:55:09.724" v="39380" actId="14100"/>
          <ac:picMkLst>
            <pc:docMk/>
            <pc:sldMk cId="1877420746" sldId="343"/>
            <ac:picMk id="6" creationId="{B0187649-7999-7A46-9B09-A7E36AE433F6}"/>
          </ac:picMkLst>
        </pc:picChg>
        <pc:picChg chg="add mod">
          <ac:chgData name="정광원" userId="8b6afb08-fd99-4da6-9f90-c0051b95ed9f" providerId="ADAL" clId="{87D0E9A7-D747-BE46-AF7A-B116958345AE}" dt="2022-04-16T13:55:04.120" v="39378" actId="14100"/>
          <ac:picMkLst>
            <pc:docMk/>
            <pc:sldMk cId="1877420746" sldId="343"/>
            <ac:picMk id="7" creationId="{E3AA4423-CC09-624C-BE69-B2AEDA178530}"/>
          </ac:picMkLst>
        </pc:picChg>
        <pc:picChg chg="add mod">
          <ac:chgData name="정광원" userId="8b6afb08-fd99-4da6-9f90-c0051b95ed9f" providerId="ADAL" clId="{87D0E9A7-D747-BE46-AF7A-B116958345AE}" dt="2022-04-16T13:55:14.141" v="39382" actId="14100"/>
          <ac:picMkLst>
            <pc:docMk/>
            <pc:sldMk cId="1877420746" sldId="343"/>
            <ac:picMk id="8" creationId="{CBB4DC00-B8E2-D544-BD99-4A716EC14AA4}"/>
          </ac:picMkLst>
        </pc:picChg>
      </pc:sldChg>
      <pc:sldChg chg="addSp modSp new mod">
        <pc:chgData name="정광원" userId="8b6afb08-fd99-4da6-9f90-c0051b95ed9f" providerId="ADAL" clId="{87D0E9A7-D747-BE46-AF7A-B116958345AE}" dt="2022-04-16T14:09:42.520" v="39518" actId="113"/>
        <pc:sldMkLst>
          <pc:docMk/>
          <pc:sldMk cId="640998672" sldId="344"/>
        </pc:sldMkLst>
        <pc:spChg chg="mod">
          <ac:chgData name="정광원" userId="8b6afb08-fd99-4da6-9f90-c0051b95ed9f" providerId="ADAL" clId="{87D0E9A7-D747-BE46-AF7A-B116958345AE}" dt="2022-04-16T13:56:10.240" v="39438" actId="20577"/>
          <ac:spMkLst>
            <pc:docMk/>
            <pc:sldMk cId="640998672" sldId="344"/>
            <ac:spMk id="2" creationId="{7D0A9FCA-6096-184B-9437-E14C653C4CC1}"/>
          </ac:spMkLst>
        </pc:spChg>
        <pc:spChg chg="mod">
          <ac:chgData name="정광원" userId="8b6afb08-fd99-4da6-9f90-c0051b95ed9f" providerId="ADAL" clId="{87D0E9A7-D747-BE46-AF7A-B116958345AE}" dt="2022-04-16T14:09:42.520" v="39518" actId="113"/>
          <ac:spMkLst>
            <pc:docMk/>
            <pc:sldMk cId="640998672" sldId="344"/>
            <ac:spMk id="3" creationId="{AF1FB002-6907-AE46-B6CC-C87F92801116}"/>
          </ac:spMkLst>
        </pc:spChg>
        <pc:picChg chg="add mod">
          <ac:chgData name="정광원" userId="8b6afb08-fd99-4da6-9f90-c0051b95ed9f" providerId="ADAL" clId="{87D0E9A7-D747-BE46-AF7A-B116958345AE}" dt="2022-04-16T14:07:42.037" v="39504" actId="1076"/>
          <ac:picMkLst>
            <pc:docMk/>
            <pc:sldMk cId="640998672" sldId="344"/>
            <ac:picMk id="5" creationId="{54397711-C8DD-8A47-98C6-DDF5BB4BF3A1}"/>
          </ac:picMkLst>
        </pc:picChg>
        <pc:picChg chg="add mod">
          <ac:chgData name="정광원" userId="8b6afb08-fd99-4da6-9f90-c0051b95ed9f" providerId="ADAL" clId="{87D0E9A7-D747-BE46-AF7A-B116958345AE}" dt="2022-04-16T14:08:25.433" v="39508" actId="1076"/>
          <ac:picMkLst>
            <pc:docMk/>
            <pc:sldMk cId="640998672" sldId="344"/>
            <ac:picMk id="6" creationId="{41ECC060-FAF1-AA41-9511-C9EF43E3E0D9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4:20:01.360" v="39730" actId="1076"/>
        <pc:sldMkLst>
          <pc:docMk/>
          <pc:sldMk cId="2550865343" sldId="345"/>
        </pc:sldMkLst>
        <pc:spChg chg="mod">
          <ac:chgData name="정광원" userId="8b6afb08-fd99-4da6-9f90-c0051b95ed9f" providerId="ADAL" clId="{87D0E9A7-D747-BE46-AF7A-B116958345AE}" dt="2022-04-16T14:08:36.596" v="39510"/>
          <ac:spMkLst>
            <pc:docMk/>
            <pc:sldMk cId="2550865343" sldId="345"/>
            <ac:spMk id="2" creationId="{3F1FC63D-151B-B040-974D-4FF7C6F6E3E1}"/>
          </ac:spMkLst>
        </pc:spChg>
        <pc:spChg chg="mod">
          <ac:chgData name="정광원" userId="8b6afb08-fd99-4da6-9f90-c0051b95ed9f" providerId="ADAL" clId="{87D0E9A7-D747-BE46-AF7A-B116958345AE}" dt="2022-04-16T14:10:10.546" v="39565" actId="20577"/>
          <ac:spMkLst>
            <pc:docMk/>
            <pc:sldMk cId="2550865343" sldId="345"/>
            <ac:spMk id="3" creationId="{0BF8F7A8-72A8-FA40-B019-2622F4AC6017}"/>
          </ac:spMkLst>
        </pc:spChg>
        <pc:spChg chg="add del mod">
          <ac:chgData name="정광원" userId="8b6afb08-fd99-4da6-9f90-c0051b95ed9f" providerId="ADAL" clId="{87D0E9A7-D747-BE46-AF7A-B116958345AE}" dt="2022-04-16T14:09:18.510" v="39514"/>
          <ac:spMkLst>
            <pc:docMk/>
            <pc:sldMk cId="2550865343" sldId="345"/>
            <ac:spMk id="5" creationId="{DFF39D3A-46F8-9D43-B07D-021E4C670FB7}"/>
          </ac:spMkLst>
        </pc:spChg>
        <pc:picChg chg="add mod">
          <ac:chgData name="정광원" userId="8b6afb08-fd99-4da6-9f90-c0051b95ed9f" providerId="ADAL" clId="{87D0E9A7-D747-BE46-AF7A-B116958345AE}" dt="2022-04-16T14:20:01.360" v="39730" actId="1076"/>
          <ac:picMkLst>
            <pc:docMk/>
            <pc:sldMk cId="2550865343" sldId="345"/>
            <ac:picMk id="6" creationId="{C6572901-F215-CF43-95CE-920136F70846}"/>
          </ac:picMkLst>
        </pc:picChg>
        <pc:picChg chg="add mod">
          <ac:chgData name="정광원" userId="8b6afb08-fd99-4da6-9f90-c0051b95ed9f" providerId="ADAL" clId="{87D0E9A7-D747-BE46-AF7A-B116958345AE}" dt="2022-04-16T14:19:59.027" v="39729" actId="1076"/>
          <ac:picMkLst>
            <pc:docMk/>
            <pc:sldMk cId="2550865343" sldId="345"/>
            <ac:picMk id="7" creationId="{D87BA4D4-433A-4441-A6AE-4916C3FA507E}"/>
          </ac:picMkLst>
        </pc:picChg>
      </pc:sldChg>
      <pc:sldChg chg="addSp delSp modSp add mod">
        <pc:chgData name="정광원" userId="8b6afb08-fd99-4da6-9f90-c0051b95ed9f" providerId="ADAL" clId="{87D0E9A7-D747-BE46-AF7A-B116958345AE}" dt="2022-04-16T14:17:50.400" v="39726" actId="20577"/>
        <pc:sldMkLst>
          <pc:docMk/>
          <pc:sldMk cId="1441401053" sldId="346"/>
        </pc:sldMkLst>
        <pc:spChg chg="mod">
          <ac:chgData name="정광원" userId="8b6afb08-fd99-4da6-9f90-c0051b95ed9f" providerId="ADAL" clId="{87D0E9A7-D747-BE46-AF7A-B116958345AE}" dt="2022-04-16T14:17:50.400" v="39726" actId="20577"/>
          <ac:spMkLst>
            <pc:docMk/>
            <pc:sldMk cId="1441401053" sldId="346"/>
            <ac:spMk id="3" creationId="{0BF8F7A8-72A8-FA40-B019-2622F4AC6017}"/>
          </ac:spMkLst>
        </pc:spChg>
        <pc:picChg chg="add mod">
          <ac:chgData name="정광원" userId="8b6afb08-fd99-4da6-9f90-c0051b95ed9f" providerId="ADAL" clId="{87D0E9A7-D747-BE46-AF7A-B116958345AE}" dt="2022-04-16T14:17:17.135" v="39667" actId="1076"/>
          <ac:picMkLst>
            <pc:docMk/>
            <pc:sldMk cId="1441401053" sldId="346"/>
            <ac:picMk id="5" creationId="{833EDB23-7C82-D44D-99F7-7FE54BB46471}"/>
          </ac:picMkLst>
        </pc:picChg>
        <pc:picChg chg="add mod">
          <ac:chgData name="정광원" userId="8b6afb08-fd99-4da6-9f90-c0051b95ed9f" providerId="ADAL" clId="{87D0E9A7-D747-BE46-AF7A-B116958345AE}" dt="2022-04-16T14:17:19.530" v="39669" actId="1076"/>
          <ac:picMkLst>
            <pc:docMk/>
            <pc:sldMk cId="1441401053" sldId="346"/>
            <ac:picMk id="6" creationId="{62DA142B-8D2D-AC4B-B1BF-2388A75DB9C2}"/>
          </ac:picMkLst>
        </pc:picChg>
        <pc:picChg chg="add del">
          <ac:chgData name="정광원" userId="8b6afb08-fd99-4da6-9f90-c0051b95ed9f" providerId="ADAL" clId="{87D0E9A7-D747-BE46-AF7A-B116958345AE}" dt="2022-04-16T14:17:39.703" v="39706"/>
          <ac:picMkLst>
            <pc:docMk/>
            <pc:sldMk cId="1441401053" sldId="346"/>
            <ac:picMk id="7" creationId="{66B7A150-3264-A14F-8EC3-DEE197B48593}"/>
          </ac:picMkLst>
        </pc:picChg>
      </pc:sldChg>
      <pc:sldChg chg="addSp delSp modSp add mod">
        <pc:chgData name="정광원" userId="8b6afb08-fd99-4da6-9f90-c0051b95ed9f" providerId="ADAL" clId="{87D0E9A7-D747-BE46-AF7A-B116958345AE}" dt="2022-04-16T14:33:08.939" v="39738" actId="1076"/>
        <pc:sldMkLst>
          <pc:docMk/>
          <pc:sldMk cId="242509296" sldId="347"/>
        </pc:sldMkLst>
        <pc:spChg chg="mod">
          <ac:chgData name="정광원" userId="8b6afb08-fd99-4da6-9f90-c0051b95ed9f" providerId="ADAL" clId="{87D0E9A7-D747-BE46-AF7A-B116958345AE}" dt="2022-04-16T14:12:38.290" v="39666" actId="20577"/>
          <ac:spMkLst>
            <pc:docMk/>
            <pc:sldMk cId="242509296" sldId="347"/>
            <ac:spMk id="3" creationId="{0BF8F7A8-72A8-FA40-B019-2622F4AC6017}"/>
          </ac:spMkLst>
        </pc:spChg>
        <pc:picChg chg="add del mod">
          <ac:chgData name="정광원" userId="8b6afb08-fd99-4da6-9f90-c0051b95ed9f" providerId="ADAL" clId="{87D0E9A7-D747-BE46-AF7A-B116958345AE}" dt="2022-04-16T14:32:43.903" v="39732" actId="478"/>
          <ac:picMkLst>
            <pc:docMk/>
            <pc:sldMk cId="242509296" sldId="347"/>
            <ac:picMk id="5" creationId="{8FF1B2B2-D62D-6D41-9223-61534A972F3A}"/>
          </ac:picMkLst>
        </pc:picChg>
        <pc:picChg chg="add mod">
          <ac:chgData name="정광원" userId="8b6afb08-fd99-4da6-9f90-c0051b95ed9f" providerId="ADAL" clId="{87D0E9A7-D747-BE46-AF7A-B116958345AE}" dt="2022-04-16T14:32:48.588" v="39735" actId="14100"/>
          <ac:picMkLst>
            <pc:docMk/>
            <pc:sldMk cId="242509296" sldId="347"/>
            <ac:picMk id="6" creationId="{08E072B4-C2E7-984E-AF83-26708DEC3058}"/>
          </ac:picMkLst>
        </pc:picChg>
        <pc:picChg chg="add mod">
          <ac:chgData name="정광원" userId="8b6afb08-fd99-4da6-9f90-c0051b95ed9f" providerId="ADAL" clId="{87D0E9A7-D747-BE46-AF7A-B116958345AE}" dt="2022-04-16T14:33:08.939" v="39738" actId="1076"/>
          <ac:picMkLst>
            <pc:docMk/>
            <pc:sldMk cId="242509296" sldId="347"/>
            <ac:picMk id="7" creationId="{CB8E6F4F-87BC-7A42-B165-68789EE001CD}"/>
          </ac:picMkLst>
        </pc:picChg>
      </pc:sldChg>
      <pc:sldChg chg="addSp modSp add mod">
        <pc:chgData name="정광원" userId="8b6afb08-fd99-4da6-9f90-c0051b95ed9f" providerId="ADAL" clId="{87D0E9A7-D747-BE46-AF7A-B116958345AE}" dt="2022-04-16T14:12:14.732" v="39606" actId="1076"/>
        <pc:sldMkLst>
          <pc:docMk/>
          <pc:sldMk cId="1868323652" sldId="348"/>
        </pc:sldMkLst>
        <pc:spChg chg="mod">
          <ac:chgData name="정광원" userId="8b6afb08-fd99-4da6-9f90-c0051b95ed9f" providerId="ADAL" clId="{87D0E9A7-D747-BE46-AF7A-B116958345AE}" dt="2022-04-16T14:11:47.896" v="39604" actId="20577"/>
          <ac:spMkLst>
            <pc:docMk/>
            <pc:sldMk cId="1868323652" sldId="348"/>
            <ac:spMk id="3" creationId="{0BF8F7A8-72A8-FA40-B019-2622F4AC6017}"/>
          </ac:spMkLst>
        </pc:spChg>
        <pc:picChg chg="add mod">
          <ac:chgData name="정광원" userId="8b6afb08-fd99-4da6-9f90-c0051b95ed9f" providerId="ADAL" clId="{87D0E9A7-D747-BE46-AF7A-B116958345AE}" dt="2022-04-16T14:11:21.849" v="39571" actId="1076"/>
          <ac:picMkLst>
            <pc:docMk/>
            <pc:sldMk cId="1868323652" sldId="348"/>
            <ac:picMk id="5" creationId="{A939CEEA-E25B-D341-A79F-AE26394F255B}"/>
          </ac:picMkLst>
        </pc:picChg>
        <pc:picChg chg="add mod">
          <ac:chgData name="정광원" userId="8b6afb08-fd99-4da6-9f90-c0051b95ed9f" providerId="ADAL" clId="{87D0E9A7-D747-BE46-AF7A-B116958345AE}" dt="2022-04-16T14:12:14.732" v="39606" actId="1076"/>
          <ac:picMkLst>
            <pc:docMk/>
            <pc:sldMk cId="1868323652" sldId="348"/>
            <ac:picMk id="6" creationId="{BEE1AEDB-4770-B044-BB96-7402E4472888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6:45:47.465" v="40245" actId="1076"/>
        <pc:sldMkLst>
          <pc:docMk/>
          <pc:sldMk cId="2737449331" sldId="349"/>
        </pc:sldMkLst>
        <pc:spChg chg="mod">
          <ac:chgData name="정광원" userId="8b6afb08-fd99-4da6-9f90-c0051b95ed9f" providerId="ADAL" clId="{87D0E9A7-D747-BE46-AF7A-B116958345AE}" dt="2022-04-16T14:33:28.329" v="39757" actId="20577"/>
          <ac:spMkLst>
            <pc:docMk/>
            <pc:sldMk cId="2737449331" sldId="349"/>
            <ac:spMk id="2" creationId="{CA6393B9-4688-934B-8177-A99F26B9A92B}"/>
          </ac:spMkLst>
        </pc:spChg>
        <pc:spChg chg="mod">
          <ac:chgData name="정광원" userId="8b6afb08-fd99-4da6-9f90-c0051b95ed9f" providerId="ADAL" clId="{87D0E9A7-D747-BE46-AF7A-B116958345AE}" dt="2022-04-16T16:45:35.002" v="40226" actId="14100"/>
          <ac:spMkLst>
            <pc:docMk/>
            <pc:sldMk cId="2737449331" sldId="349"/>
            <ac:spMk id="3" creationId="{477D61FA-850C-0A4E-865F-C1F4AB949B24}"/>
          </ac:spMkLst>
        </pc:spChg>
        <pc:spChg chg="add del">
          <ac:chgData name="정광원" userId="8b6afb08-fd99-4da6-9f90-c0051b95ed9f" providerId="ADAL" clId="{87D0E9A7-D747-BE46-AF7A-B116958345AE}" dt="2022-04-16T16:44:58.280" v="40217"/>
          <ac:spMkLst>
            <pc:docMk/>
            <pc:sldMk cId="2737449331" sldId="349"/>
            <ac:spMk id="5" creationId="{E4557038-5B45-A24C-B26A-E609304BD7C7}"/>
          </ac:spMkLst>
        </pc:spChg>
        <pc:spChg chg="add del">
          <ac:chgData name="정광원" userId="8b6afb08-fd99-4da6-9f90-c0051b95ed9f" providerId="ADAL" clId="{87D0E9A7-D747-BE46-AF7A-B116958345AE}" dt="2022-04-16T16:45:01.164" v="40219"/>
          <ac:spMkLst>
            <pc:docMk/>
            <pc:sldMk cId="2737449331" sldId="349"/>
            <ac:spMk id="6" creationId="{D79D91BB-5FAA-224F-BF9D-DF3302BE74F5}"/>
          </ac:spMkLst>
        </pc:spChg>
        <pc:spChg chg="add del">
          <ac:chgData name="정광원" userId="8b6afb08-fd99-4da6-9f90-c0051b95ed9f" providerId="ADAL" clId="{87D0E9A7-D747-BE46-AF7A-B116958345AE}" dt="2022-04-16T16:45:06.805" v="40221"/>
          <ac:spMkLst>
            <pc:docMk/>
            <pc:sldMk cId="2737449331" sldId="349"/>
            <ac:spMk id="7" creationId="{E8A6D481-15EC-0B4F-8618-A1101A6CD00E}"/>
          </ac:spMkLst>
        </pc:spChg>
        <pc:spChg chg="add del">
          <ac:chgData name="정광원" userId="8b6afb08-fd99-4da6-9f90-c0051b95ed9f" providerId="ADAL" clId="{87D0E9A7-D747-BE46-AF7A-B116958345AE}" dt="2022-04-16T16:45:23.235" v="40223"/>
          <ac:spMkLst>
            <pc:docMk/>
            <pc:sldMk cId="2737449331" sldId="349"/>
            <ac:spMk id="8" creationId="{50569448-3296-A74A-9A9B-3001DCF3E8FD}"/>
          </ac:spMkLst>
        </pc:spChg>
        <pc:picChg chg="add mod">
          <ac:chgData name="정광원" userId="8b6afb08-fd99-4da6-9f90-c0051b95ed9f" providerId="ADAL" clId="{87D0E9A7-D747-BE46-AF7A-B116958345AE}" dt="2022-04-16T16:45:45.626" v="40244" actId="1038"/>
          <ac:picMkLst>
            <pc:docMk/>
            <pc:sldMk cId="2737449331" sldId="349"/>
            <ac:picMk id="2050" creationId="{5179F76F-602A-1A42-AD6D-3F7FF07783EF}"/>
          </ac:picMkLst>
        </pc:picChg>
        <pc:picChg chg="add mod">
          <ac:chgData name="정광원" userId="8b6afb08-fd99-4da6-9f90-c0051b95ed9f" providerId="ADAL" clId="{87D0E9A7-D747-BE46-AF7A-B116958345AE}" dt="2022-04-16T16:45:47.465" v="40245" actId="1076"/>
          <ac:picMkLst>
            <pc:docMk/>
            <pc:sldMk cId="2737449331" sldId="349"/>
            <ac:picMk id="2060" creationId="{9DEB5457-D29C-754E-A981-57E4A4E7C1E0}"/>
          </ac:picMkLst>
        </pc:picChg>
      </pc:sldChg>
      <pc:sldChg chg="addSp modSp new mod">
        <pc:chgData name="정광원" userId="8b6afb08-fd99-4da6-9f90-c0051b95ed9f" providerId="ADAL" clId="{87D0E9A7-D747-BE46-AF7A-B116958345AE}" dt="2022-04-16T16:56:44.311" v="40832" actId="1076"/>
        <pc:sldMkLst>
          <pc:docMk/>
          <pc:sldMk cId="337373376" sldId="350"/>
        </pc:sldMkLst>
        <pc:spChg chg="mod">
          <ac:chgData name="정광원" userId="8b6afb08-fd99-4da6-9f90-c0051b95ed9f" providerId="ADAL" clId="{87D0E9A7-D747-BE46-AF7A-B116958345AE}" dt="2022-04-16T16:47:36.538" v="40294" actId="20577"/>
          <ac:spMkLst>
            <pc:docMk/>
            <pc:sldMk cId="337373376" sldId="350"/>
            <ac:spMk id="2" creationId="{5785C31A-007E-5E4C-ABCC-C9CA25213881}"/>
          </ac:spMkLst>
        </pc:spChg>
        <pc:spChg chg="mod">
          <ac:chgData name="정광원" userId="8b6afb08-fd99-4da6-9f90-c0051b95ed9f" providerId="ADAL" clId="{87D0E9A7-D747-BE46-AF7A-B116958345AE}" dt="2022-04-16T16:56:06.650" v="40825" actId="113"/>
          <ac:spMkLst>
            <pc:docMk/>
            <pc:sldMk cId="337373376" sldId="350"/>
            <ac:spMk id="3" creationId="{BCDE080C-8C90-D44B-8D1F-E9F70D194D31}"/>
          </ac:spMkLst>
        </pc:spChg>
        <pc:picChg chg="add mod">
          <ac:chgData name="정광원" userId="8b6afb08-fd99-4da6-9f90-c0051b95ed9f" providerId="ADAL" clId="{87D0E9A7-D747-BE46-AF7A-B116958345AE}" dt="2022-04-16T16:56:41.547" v="40831" actId="14100"/>
          <ac:picMkLst>
            <pc:docMk/>
            <pc:sldMk cId="337373376" sldId="350"/>
            <ac:picMk id="5" creationId="{E55264CB-0B92-F841-9D80-D0DACFC3361A}"/>
          </ac:picMkLst>
        </pc:picChg>
        <pc:picChg chg="add mod">
          <ac:chgData name="정광원" userId="8b6afb08-fd99-4da6-9f90-c0051b95ed9f" providerId="ADAL" clId="{87D0E9A7-D747-BE46-AF7A-B116958345AE}" dt="2022-04-16T16:56:44.311" v="40832" actId="1076"/>
          <ac:picMkLst>
            <pc:docMk/>
            <pc:sldMk cId="337373376" sldId="350"/>
            <ac:picMk id="6" creationId="{266D19E5-8303-6B43-B65B-84E9647B63CB}"/>
          </ac:picMkLst>
        </pc:picChg>
      </pc:sldChg>
      <pc:sldChg chg="addSp modSp new mod">
        <pc:chgData name="정광원" userId="8b6afb08-fd99-4da6-9f90-c0051b95ed9f" providerId="ADAL" clId="{87D0E9A7-D747-BE46-AF7A-B116958345AE}" dt="2022-04-16T17:18:32.214" v="41640" actId="1076"/>
        <pc:sldMkLst>
          <pc:docMk/>
          <pc:sldMk cId="1609065240" sldId="351"/>
        </pc:sldMkLst>
        <pc:spChg chg="mod">
          <ac:chgData name="정광원" userId="8b6afb08-fd99-4da6-9f90-c0051b95ed9f" providerId="ADAL" clId="{87D0E9A7-D747-BE46-AF7A-B116958345AE}" dt="2022-04-16T16:56:51.789" v="40849" actId="20577"/>
          <ac:spMkLst>
            <pc:docMk/>
            <pc:sldMk cId="1609065240" sldId="351"/>
            <ac:spMk id="2" creationId="{0B8FBBCC-C46F-8649-93D6-505B5C04F33E}"/>
          </ac:spMkLst>
        </pc:spChg>
        <pc:spChg chg="mod">
          <ac:chgData name="정광원" userId="8b6afb08-fd99-4da6-9f90-c0051b95ed9f" providerId="ADAL" clId="{87D0E9A7-D747-BE46-AF7A-B116958345AE}" dt="2022-04-16T17:00:55.411" v="41324" actId="20577"/>
          <ac:spMkLst>
            <pc:docMk/>
            <pc:sldMk cId="1609065240" sldId="351"/>
            <ac:spMk id="3" creationId="{2784CF84-3740-DC49-A8CF-CD3AC4A52DCB}"/>
          </ac:spMkLst>
        </pc:spChg>
        <pc:picChg chg="add mod">
          <ac:chgData name="정광원" userId="8b6afb08-fd99-4da6-9f90-c0051b95ed9f" providerId="ADAL" clId="{87D0E9A7-D747-BE46-AF7A-B116958345AE}" dt="2022-04-16T17:18:02.655" v="41636" actId="14100"/>
          <ac:picMkLst>
            <pc:docMk/>
            <pc:sldMk cId="1609065240" sldId="351"/>
            <ac:picMk id="5" creationId="{EC17E7CA-9633-A543-83E7-C48786AB3357}"/>
          </ac:picMkLst>
        </pc:picChg>
        <pc:picChg chg="add mod">
          <ac:chgData name="정광원" userId="8b6afb08-fd99-4da6-9f90-c0051b95ed9f" providerId="ADAL" clId="{87D0E9A7-D747-BE46-AF7A-B116958345AE}" dt="2022-04-16T17:18:32.214" v="41640" actId="1076"/>
          <ac:picMkLst>
            <pc:docMk/>
            <pc:sldMk cId="1609065240" sldId="351"/>
            <ac:picMk id="6" creationId="{7CB78F48-6414-AE40-BF72-6D55826BA959}"/>
          </ac:picMkLst>
        </pc:picChg>
      </pc:sldChg>
      <pc:sldChg chg="addSp modSp new mod">
        <pc:chgData name="정광원" userId="8b6afb08-fd99-4da6-9f90-c0051b95ed9f" providerId="ADAL" clId="{87D0E9A7-D747-BE46-AF7A-B116958345AE}" dt="2022-04-16T17:09:51.053" v="41633" actId="1076"/>
        <pc:sldMkLst>
          <pc:docMk/>
          <pc:sldMk cId="2190730095" sldId="352"/>
        </pc:sldMkLst>
        <pc:spChg chg="mod">
          <ac:chgData name="정광원" userId="8b6afb08-fd99-4da6-9f90-c0051b95ed9f" providerId="ADAL" clId="{87D0E9A7-D747-BE46-AF7A-B116958345AE}" dt="2022-04-16T17:01:04.419" v="41339" actId="20577"/>
          <ac:spMkLst>
            <pc:docMk/>
            <pc:sldMk cId="2190730095" sldId="352"/>
            <ac:spMk id="2" creationId="{96577E12-91FB-2448-A335-DE6D1929EA28}"/>
          </ac:spMkLst>
        </pc:spChg>
        <pc:spChg chg="mod">
          <ac:chgData name="정광원" userId="8b6afb08-fd99-4da6-9f90-c0051b95ed9f" providerId="ADAL" clId="{87D0E9A7-D747-BE46-AF7A-B116958345AE}" dt="2022-04-16T17:09:15.146" v="41627" actId="20577"/>
          <ac:spMkLst>
            <pc:docMk/>
            <pc:sldMk cId="2190730095" sldId="352"/>
            <ac:spMk id="3" creationId="{FA1C9925-6047-444B-971A-165E089B96F7}"/>
          </ac:spMkLst>
        </pc:spChg>
        <pc:picChg chg="add mod">
          <ac:chgData name="정광원" userId="8b6afb08-fd99-4da6-9f90-c0051b95ed9f" providerId="ADAL" clId="{87D0E9A7-D747-BE46-AF7A-B116958345AE}" dt="2022-04-16T17:09:51.053" v="41633" actId="1076"/>
          <ac:picMkLst>
            <pc:docMk/>
            <pc:sldMk cId="2190730095" sldId="352"/>
            <ac:picMk id="5" creationId="{A662FF2A-5F7F-4847-B6B8-3741BB714CDD}"/>
          </ac:picMkLst>
        </pc:picChg>
        <pc:picChg chg="add mod">
          <ac:chgData name="정광원" userId="8b6afb08-fd99-4da6-9f90-c0051b95ed9f" providerId="ADAL" clId="{87D0E9A7-D747-BE46-AF7A-B116958345AE}" dt="2022-04-16T17:09:47.753" v="41632" actId="14100"/>
          <ac:picMkLst>
            <pc:docMk/>
            <pc:sldMk cId="2190730095" sldId="352"/>
            <ac:picMk id="6" creationId="{E900F1C3-61C1-1741-B74C-BF13F2B1E709}"/>
          </ac:picMkLst>
        </pc:picChg>
      </pc:sldChg>
      <pc:sldChg chg="addSp modSp new mod">
        <pc:chgData name="정광원" userId="8b6afb08-fd99-4da6-9f90-c0051b95ed9f" providerId="ADAL" clId="{87D0E9A7-D747-BE46-AF7A-B116958345AE}" dt="2022-04-16T17:31:10.180" v="42169" actId="1076"/>
        <pc:sldMkLst>
          <pc:docMk/>
          <pc:sldMk cId="270229042" sldId="353"/>
        </pc:sldMkLst>
        <pc:spChg chg="mod">
          <ac:chgData name="정광원" userId="8b6afb08-fd99-4da6-9f90-c0051b95ed9f" providerId="ADAL" clId="{87D0E9A7-D747-BE46-AF7A-B116958345AE}" dt="2022-04-16T17:18:45.913" v="41659" actId="20577"/>
          <ac:spMkLst>
            <pc:docMk/>
            <pc:sldMk cId="270229042" sldId="353"/>
            <ac:spMk id="2" creationId="{8C6BCE28-1508-BA48-B953-E2821369A0DE}"/>
          </ac:spMkLst>
        </pc:spChg>
        <pc:spChg chg="mod">
          <ac:chgData name="정광원" userId="8b6afb08-fd99-4da6-9f90-c0051b95ed9f" providerId="ADAL" clId="{87D0E9A7-D747-BE46-AF7A-B116958345AE}" dt="2022-04-16T17:25:56.755" v="42163" actId="113"/>
          <ac:spMkLst>
            <pc:docMk/>
            <pc:sldMk cId="270229042" sldId="353"/>
            <ac:spMk id="3" creationId="{EEE1D69E-15F6-A848-BB06-10E72F177785}"/>
          </ac:spMkLst>
        </pc:spChg>
        <pc:picChg chg="add mod">
          <ac:chgData name="정광원" userId="8b6afb08-fd99-4da6-9f90-c0051b95ed9f" providerId="ADAL" clId="{87D0E9A7-D747-BE46-AF7A-B116958345AE}" dt="2022-04-16T17:30:47.880" v="42166" actId="1076"/>
          <ac:picMkLst>
            <pc:docMk/>
            <pc:sldMk cId="270229042" sldId="353"/>
            <ac:picMk id="5" creationId="{D2789F7E-1C59-E24E-9BA1-17C6488C9E21}"/>
          </ac:picMkLst>
        </pc:picChg>
        <pc:picChg chg="add mod">
          <ac:chgData name="정광원" userId="8b6afb08-fd99-4da6-9f90-c0051b95ed9f" providerId="ADAL" clId="{87D0E9A7-D747-BE46-AF7A-B116958345AE}" dt="2022-04-16T17:31:10.180" v="42169" actId="1076"/>
          <ac:picMkLst>
            <pc:docMk/>
            <pc:sldMk cId="270229042" sldId="353"/>
            <ac:picMk id="6" creationId="{587AB738-6196-6D44-96A6-DB3E8F17A5E4}"/>
          </ac:picMkLst>
        </pc:picChg>
      </pc:sldChg>
      <pc:sldChg chg="addSp modSp new mod">
        <pc:chgData name="정광원" userId="8b6afb08-fd99-4da6-9f90-c0051b95ed9f" providerId="ADAL" clId="{87D0E9A7-D747-BE46-AF7A-B116958345AE}" dt="2022-04-16T17:35:21.313" v="42454" actId="1076"/>
        <pc:sldMkLst>
          <pc:docMk/>
          <pc:sldMk cId="2470370731" sldId="354"/>
        </pc:sldMkLst>
        <pc:spChg chg="mod">
          <ac:chgData name="정광원" userId="8b6afb08-fd99-4da6-9f90-c0051b95ed9f" providerId="ADAL" clId="{87D0E9A7-D747-BE46-AF7A-B116958345AE}" dt="2022-04-16T17:31:28.594" v="42188" actId="20577"/>
          <ac:spMkLst>
            <pc:docMk/>
            <pc:sldMk cId="2470370731" sldId="354"/>
            <ac:spMk id="2" creationId="{271F03CF-4917-8B49-8A66-CBA02FFABD99}"/>
          </ac:spMkLst>
        </pc:spChg>
        <pc:spChg chg="mod">
          <ac:chgData name="정광원" userId="8b6afb08-fd99-4da6-9f90-c0051b95ed9f" providerId="ADAL" clId="{87D0E9A7-D747-BE46-AF7A-B116958345AE}" dt="2022-04-16T17:33:22.250" v="42448" actId="20577"/>
          <ac:spMkLst>
            <pc:docMk/>
            <pc:sldMk cId="2470370731" sldId="354"/>
            <ac:spMk id="3" creationId="{D492D91C-6D57-8D45-9B70-6253C51AAE3B}"/>
          </ac:spMkLst>
        </pc:spChg>
        <pc:picChg chg="add mod">
          <ac:chgData name="정광원" userId="8b6afb08-fd99-4da6-9f90-c0051b95ed9f" providerId="ADAL" clId="{87D0E9A7-D747-BE46-AF7A-B116958345AE}" dt="2022-04-16T17:34:11.701" v="42450" actId="1076"/>
          <ac:picMkLst>
            <pc:docMk/>
            <pc:sldMk cId="2470370731" sldId="354"/>
            <ac:picMk id="5" creationId="{82320631-6D60-7F4F-AB12-1F21DC79849E}"/>
          </ac:picMkLst>
        </pc:picChg>
        <pc:picChg chg="add mod">
          <ac:chgData name="정광원" userId="8b6afb08-fd99-4da6-9f90-c0051b95ed9f" providerId="ADAL" clId="{87D0E9A7-D747-BE46-AF7A-B116958345AE}" dt="2022-04-16T17:35:21.313" v="42454" actId="1076"/>
          <ac:picMkLst>
            <pc:docMk/>
            <pc:sldMk cId="2470370731" sldId="354"/>
            <ac:picMk id="6" creationId="{CF24A352-7773-A947-8D66-2A5B9E2E170A}"/>
          </ac:picMkLst>
        </pc:picChg>
      </pc:sldChg>
      <pc:sldChg chg="addSp delSp modSp new mod">
        <pc:chgData name="정광원" userId="8b6afb08-fd99-4da6-9f90-c0051b95ed9f" providerId="ADAL" clId="{87D0E9A7-D747-BE46-AF7A-B116958345AE}" dt="2022-04-16T17:39:29.381" v="42496" actId="1038"/>
        <pc:sldMkLst>
          <pc:docMk/>
          <pc:sldMk cId="773044033" sldId="355"/>
        </pc:sldMkLst>
        <pc:spChg chg="mod">
          <ac:chgData name="정광원" userId="8b6afb08-fd99-4da6-9f90-c0051b95ed9f" providerId="ADAL" clId="{87D0E9A7-D747-BE46-AF7A-B116958345AE}" dt="2022-04-16T17:35:30.319" v="42482" actId="20577"/>
          <ac:spMkLst>
            <pc:docMk/>
            <pc:sldMk cId="773044033" sldId="355"/>
            <ac:spMk id="2" creationId="{2A785286-440F-3540-A4AF-ED5251381769}"/>
          </ac:spMkLst>
        </pc:spChg>
        <pc:spChg chg="del">
          <ac:chgData name="정광원" userId="8b6afb08-fd99-4da6-9f90-c0051b95ed9f" providerId="ADAL" clId="{87D0E9A7-D747-BE46-AF7A-B116958345AE}" dt="2022-04-16T17:37:17.057" v="42483"/>
          <ac:spMkLst>
            <pc:docMk/>
            <pc:sldMk cId="773044033" sldId="355"/>
            <ac:spMk id="3" creationId="{9986A4B9-B917-854F-A871-00D239DC61B2}"/>
          </ac:spMkLst>
        </pc:spChg>
        <pc:picChg chg="add mod">
          <ac:chgData name="정광원" userId="8b6afb08-fd99-4da6-9f90-c0051b95ed9f" providerId="ADAL" clId="{87D0E9A7-D747-BE46-AF7A-B116958345AE}" dt="2022-04-16T17:37:20.078" v="42484" actId="1076"/>
          <ac:picMkLst>
            <pc:docMk/>
            <pc:sldMk cId="773044033" sldId="355"/>
            <ac:picMk id="5" creationId="{EE48B2F3-AF31-304C-B178-6FD234A736D6}"/>
          </ac:picMkLst>
        </pc:picChg>
        <pc:picChg chg="add mod">
          <ac:chgData name="정광원" userId="8b6afb08-fd99-4da6-9f90-c0051b95ed9f" providerId="ADAL" clId="{87D0E9A7-D747-BE46-AF7A-B116958345AE}" dt="2022-04-16T17:37:34.829" v="42486" actId="1076"/>
          <ac:picMkLst>
            <pc:docMk/>
            <pc:sldMk cId="773044033" sldId="355"/>
            <ac:picMk id="6" creationId="{38451B6F-AA21-B14A-B662-23281B0A60CD}"/>
          </ac:picMkLst>
        </pc:picChg>
        <pc:picChg chg="add mod">
          <ac:chgData name="정광원" userId="8b6afb08-fd99-4da6-9f90-c0051b95ed9f" providerId="ADAL" clId="{87D0E9A7-D747-BE46-AF7A-B116958345AE}" dt="2022-04-16T17:39:01.380" v="42489" actId="14826"/>
          <ac:picMkLst>
            <pc:docMk/>
            <pc:sldMk cId="773044033" sldId="355"/>
            <ac:picMk id="7" creationId="{0F1DF397-9E3D-C246-B16C-77791E970CB4}"/>
          </ac:picMkLst>
        </pc:picChg>
        <pc:picChg chg="add mod">
          <ac:chgData name="정광원" userId="8b6afb08-fd99-4da6-9f90-c0051b95ed9f" providerId="ADAL" clId="{87D0E9A7-D747-BE46-AF7A-B116958345AE}" dt="2022-04-16T17:39:29.381" v="42496" actId="1038"/>
          <ac:picMkLst>
            <pc:docMk/>
            <pc:sldMk cId="773044033" sldId="355"/>
            <ac:picMk id="8" creationId="{BB77006F-07B7-1A40-AD56-0CAC1D9CF213}"/>
          </ac:picMkLst>
        </pc:picChg>
      </pc:sldChg>
      <pc:sldChg chg="addSp modSp new mod">
        <pc:chgData name="정광원" userId="8b6afb08-fd99-4da6-9f90-c0051b95ed9f" providerId="ADAL" clId="{87D0E9A7-D747-BE46-AF7A-B116958345AE}" dt="2022-04-16T18:04:00.155" v="43293" actId="1076"/>
        <pc:sldMkLst>
          <pc:docMk/>
          <pc:sldMk cId="405717833" sldId="356"/>
        </pc:sldMkLst>
        <pc:spChg chg="mod">
          <ac:chgData name="정광원" userId="8b6afb08-fd99-4da6-9f90-c0051b95ed9f" providerId="ADAL" clId="{87D0E9A7-D747-BE46-AF7A-B116958345AE}" dt="2022-04-16T17:40:02.676" v="42498"/>
          <ac:spMkLst>
            <pc:docMk/>
            <pc:sldMk cId="405717833" sldId="356"/>
            <ac:spMk id="2" creationId="{5D2CC92F-555B-7B4A-86A4-8962472DB04A}"/>
          </ac:spMkLst>
        </pc:spChg>
        <pc:spChg chg="mod">
          <ac:chgData name="정광원" userId="8b6afb08-fd99-4da6-9f90-c0051b95ed9f" providerId="ADAL" clId="{87D0E9A7-D747-BE46-AF7A-B116958345AE}" dt="2022-04-16T17:50:04.277" v="43285" actId="113"/>
          <ac:spMkLst>
            <pc:docMk/>
            <pc:sldMk cId="405717833" sldId="356"/>
            <ac:spMk id="3" creationId="{565B33D8-9AB2-CD44-A809-A4462B7F76C1}"/>
          </ac:spMkLst>
        </pc:spChg>
        <pc:picChg chg="add mod">
          <ac:chgData name="정광원" userId="8b6afb08-fd99-4da6-9f90-c0051b95ed9f" providerId="ADAL" clId="{87D0E9A7-D747-BE46-AF7A-B116958345AE}" dt="2022-04-16T18:03:42.570" v="43289" actId="14100"/>
          <ac:picMkLst>
            <pc:docMk/>
            <pc:sldMk cId="405717833" sldId="356"/>
            <ac:picMk id="5" creationId="{1D055DA5-044F-CC46-B61C-47D7343A7C66}"/>
          </ac:picMkLst>
        </pc:picChg>
        <pc:picChg chg="add mod">
          <ac:chgData name="정광원" userId="8b6afb08-fd99-4da6-9f90-c0051b95ed9f" providerId="ADAL" clId="{87D0E9A7-D747-BE46-AF7A-B116958345AE}" dt="2022-04-16T18:04:00.155" v="43293" actId="1076"/>
          <ac:picMkLst>
            <pc:docMk/>
            <pc:sldMk cId="405717833" sldId="356"/>
            <ac:picMk id="6" creationId="{DB8323A0-0FA4-FE4C-98D8-79D7229B057F}"/>
          </ac:picMkLst>
        </pc:picChg>
      </pc:sldChg>
      <pc:sldMasterChg chg="modSldLayout">
        <pc:chgData name="정광원" userId="8b6afb08-fd99-4da6-9f90-c0051b95ed9f" providerId="ADAL" clId="{87D0E9A7-D747-BE46-AF7A-B116958345AE}" dt="2022-04-16T08:20:12.875" v="31113" actId="14100"/>
        <pc:sldMasterMkLst>
          <pc:docMk/>
          <pc:sldMasterMk cId="495052608" sldId="2147483786"/>
        </pc:sldMasterMkLst>
        <pc:sldLayoutChg chg="modSp mod">
          <pc:chgData name="정광원" userId="8b6afb08-fd99-4da6-9f90-c0051b95ed9f" providerId="ADAL" clId="{87D0E9A7-D747-BE46-AF7A-B116958345AE}" dt="2022-04-16T08:20:12.875" v="31113" actId="14100"/>
          <pc:sldLayoutMkLst>
            <pc:docMk/>
            <pc:sldMasterMk cId="495052608" sldId="2147483786"/>
            <pc:sldLayoutMk cId="2672441867" sldId="2147483780"/>
          </pc:sldLayoutMkLst>
          <pc:spChg chg="mod">
            <ac:chgData name="정광원" userId="8b6afb08-fd99-4da6-9f90-c0051b95ed9f" providerId="ADAL" clId="{87D0E9A7-D747-BE46-AF7A-B116958345AE}" dt="2022-04-16T08:20:12.875" v="31113" actId="14100"/>
            <ac:spMkLst>
              <pc:docMk/>
              <pc:sldMasterMk cId="495052608" sldId="2147483786"/>
              <pc:sldLayoutMk cId="2672441867" sldId="2147483780"/>
              <ac:spMk id="2" creationId="{7D4CC1FC-ADE8-488C-A1DA-2FD569FD4D09}"/>
            </ac:spMkLst>
          </pc:spChg>
        </pc:sldLayoutChg>
      </pc:sldMasterChg>
    </pc:docChg>
  </pc:docChgLst>
  <pc:docChgLst>
    <pc:chgData name="정광원" userId="8b6afb08-fd99-4da6-9f90-c0051b95ed9f" providerId="ADAL" clId="{2411691E-1E8C-9146-9825-D8D6C6C845A2}"/>
    <pc:docChg chg="undo custSel addSld delSld modSld">
      <pc:chgData name="정광원" userId="8b6afb08-fd99-4da6-9f90-c0051b95ed9f" providerId="ADAL" clId="{2411691E-1E8C-9146-9825-D8D6C6C845A2}" dt="2022-09-19T16:04:11.109" v="79" actId="20577"/>
      <pc:docMkLst>
        <pc:docMk/>
      </pc:docMkLst>
      <pc:sldChg chg="modSp mod">
        <pc:chgData name="정광원" userId="8b6afb08-fd99-4da6-9f90-c0051b95ed9f" providerId="ADAL" clId="{2411691E-1E8C-9146-9825-D8D6C6C845A2}" dt="2022-09-19T16:04:11.109" v="79" actId="20577"/>
        <pc:sldMkLst>
          <pc:docMk/>
          <pc:sldMk cId="3399299944" sldId="256"/>
        </pc:sldMkLst>
        <pc:spChg chg="mod">
          <ac:chgData name="정광원" userId="8b6afb08-fd99-4da6-9f90-c0051b95ed9f" providerId="ADAL" clId="{2411691E-1E8C-9146-9825-D8D6C6C845A2}" dt="2022-09-19T16:04:11.109" v="79" actId="20577"/>
          <ac:spMkLst>
            <pc:docMk/>
            <pc:sldMk cId="3399299944" sldId="256"/>
            <ac:spMk id="2" creationId="{0D53DF3F-887A-1240-8CA7-14F524FE2018}"/>
          </ac:spMkLst>
        </pc:spChg>
      </pc:sldChg>
      <pc:sldChg chg="del">
        <pc:chgData name="정광원" userId="8b6afb08-fd99-4da6-9f90-c0051b95ed9f" providerId="ADAL" clId="{2411691E-1E8C-9146-9825-D8D6C6C845A2}" dt="2022-09-19T16:04:07.328" v="72" actId="2696"/>
        <pc:sldMkLst>
          <pc:docMk/>
          <pc:sldMk cId="631430504" sldId="281"/>
        </pc:sldMkLst>
      </pc:sldChg>
      <pc:sldChg chg="add del">
        <pc:chgData name="정광원" userId="8b6afb08-fd99-4da6-9f90-c0051b95ed9f" providerId="ADAL" clId="{2411691E-1E8C-9146-9825-D8D6C6C845A2}" dt="2022-09-19T16:03:40.222" v="61" actId="2696"/>
        <pc:sldMkLst>
          <pc:docMk/>
          <pc:sldMk cId="3625019271" sldId="294"/>
        </pc:sldMkLst>
      </pc:sldChg>
      <pc:sldChg chg="add del">
        <pc:chgData name="정광원" userId="8b6afb08-fd99-4da6-9f90-c0051b95ed9f" providerId="ADAL" clId="{2411691E-1E8C-9146-9825-D8D6C6C845A2}" dt="2022-09-19T16:03:40.652" v="62" actId="2696"/>
        <pc:sldMkLst>
          <pc:docMk/>
          <pc:sldMk cId="1087442941" sldId="295"/>
        </pc:sldMkLst>
      </pc:sldChg>
      <pc:sldChg chg="add del">
        <pc:chgData name="정광원" userId="8b6afb08-fd99-4da6-9f90-c0051b95ed9f" providerId="ADAL" clId="{2411691E-1E8C-9146-9825-D8D6C6C845A2}" dt="2022-09-19T16:03:41.286" v="63" actId="2696"/>
        <pc:sldMkLst>
          <pc:docMk/>
          <pc:sldMk cId="3318043861" sldId="296"/>
        </pc:sldMkLst>
      </pc:sldChg>
      <pc:sldChg chg="add del">
        <pc:chgData name="정광원" userId="8b6afb08-fd99-4da6-9f90-c0051b95ed9f" providerId="ADAL" clId="{2411691E-1E8C-9146-9825-D8D6C6C845A2}" dt="2022-09-19T16:03:41.488" v="64" actId="2696"/>
        <pc:sldMkLst>
          <pc:docMk/>
          <pc:sldMk cId="2395963815" sldId="299"/>
        </pc:sldMkLst>
      </pc:sldChg>
      <pc:sldChg chg="add del">
        <pc:chgData name="정광원" userId="8b6afb08-fd99-4da6-9f90-c0051b95ed9f" providerId="ADAL" clId="{2411691E-1E8C-9146-9825-D8D6C6C845A2}" dt="2022-09-19T16:03:41.692" v="65" actId="2696"/>
        <pc:sldMkLst>
          <pc:docMk/>
          <pc:sldMk cId="1399289021" sldId="300"/>
        </pc:sldMkLst>
      </pc:sldChg>
      <pc:sldChg chg="add del">
        <pc:chgData name="정광원" userId="8b6afb08-fd99-4da6-9f90-c0051b95ed9f" providerId="ADAL" clId="{2411691E-1E8C-9146-9825-D8D6C6C845A2}" dt="2022-09-19T16:03:41.865" v="66" actId="2696"/>
        <pc:sldMkLst>
          <pc:docMk/>
          <pc:sldMk cId="1347202108" sldId="301"/>
        </pc:sldMkLst>
      </pc:sldChg>
      <pc:sldChg chg="add del">
        <pc:chgData name="정광원" userId="8b6afb08-fd99-4da6-9f90-c0051b95ed9f" providerId="ADAL" clId="{2411691E-1E8C-9146-9825-D8D6C6C845A2}" dt="2022-09-19T16:03:42.060" v="67" actId="2696"/>
        <pc:sldMkLst>
          <pc:docMk/>
          <pc:sldMk cId="2227709059" sldId="302"/>
        </pc:sldMkLst>
      </pc:sldChg>
      <pc:sldChg chg="add del">
        <pc:chgData name="정광원" userId="8b6afb08-fd99-4da6-9f90-c0051b95ed9f" providerId="ADAL" clId="{2411691E-1E8C-9146-9825-D8D6C6C845A2}" dt="2022-09-19T16:03:42.520" v="68" actId="2696"/>
        <pc:sldMkLst>
          <pc:docMk/>
          <pc:sldMk cId="653598499" sldId="303"/>
        </pc:sldMkLst>
      </pc:sldChg>
      <pc:sldChg chg="add del">
        <pc:chgData name="정광원" userId="8b6afb08-fd99-4da6-9f90-c0051b95ed9f" providerId="ADAL" clId="{2411691E-1E8C-9146-9825-D8D6C6C845A2}" dt="2022-09-19T16:03:43.034" v="69" actId="2696"/>
        <pc:sldMkLst>
          <pc:docMk/>
          <pc:sldMk cId="2726845435" sldId="304"/>
        </pc:sldMkLst>
      </pc:sldChg>
      <pc:sldChg chg="add del">
        <pc:chgData name="정광원" userId="8b6afb08-fd99-4da6-9f90-c0051b95ed9f" providerId="ADAL" clId="{2411691E-1E8C-9146-9825-D8D6C6C845A2}" dt="2022-09-19T16:03:44.864" v="71" actId="2696"/>
        <pc:sldMkLst>
          <pc:docMk/>
          <pc:sldMk cId="12290306" sldId="305"/>
        </pc:sldMkLst>
      </pc:sldChg>
      <pc:sldChg chg="del">
        <pc:chgData name="정광원" userId="8b6afb08-fd99-4da6-9f90-c0051b95ed9f" providerId="ADAL" clId="{2411691E-1E8C-9146-9825-D8D6C6C845A2}" dt="2022-09-19T16:03:38.265" v="50" actId="2696"/>
        <pc:sldMkLst>
          <pc:docMk/>
          <pc:sldMk cId="2211084070" sldId="306"/>
        </pc:sldMkLst>
      </pc:sldChg>
      <pc:sldChg chg="del">
        <pc:chgData name="정광원" userId="8b6afb08-fd99-4da6-9f90-c0051b95ed9f" providerId="ADAL" clId="{2411691E-1E8C-9146-9825-D8D6C6C845A2}" dt="2022-09-19T16:03:38.206" v="49" actId="2696"/>
        <pc:sldMkLst>
          <pc:docMk/>
          <pc:sldMk cId="739341527" sldId="307"/>
        </pc:sldMkLst>
      </pc:sldChg>
      <pc:sldChg chg="del">
        <pc:chgData name="정광원" userId="8b6afb08-fd99-4da6-9f90-c0051b95ed9f" providerId="ADAL" clId="{2411691E-1E8C-9146-9825-D8D6C6C845A2}" dt="2022-09-19T16:03:38.108" v="48" actId="2696"/>
        <pc:sldMkLst>
          <pc:docMk/>
          <pc:sldMk cId="1045135841" sldId="308"/>
        </pc:sldMkLst>
      </pc:sldChg>
      <pc:sldChg chg="del">
        <pc:chgData name="정광원" userId="8b6afb08-fd99-4da6-9f90-c0051b95ed9f" providerId="ADAL" clId="{2411691E-1E8C-9146-9825-D8D6C6C845A2}" dt="2022-09-19T16:03:38.029" v="47" actId="2696"/>
        <pc:sldMkLst>
          <pc:docMk/>
          <pc:sldMk cId="3273602204" sldId="309"/>
        </pc:sldMkLst>
      </pc:sldChg>
      <pc:sldChg chg="del">
        <pc:chgData name="정광원" userId="8b6afb08-fd99-4da6-9f90-c0051b95ed9f" providerId="ADAL" clId="{2411691E-1E8C-9146-9825-D8D6C6C845A2}" dt="2022-09-19T16:03:37.954" v="46" actId="2696"/>
        <pc:sldMkLst>
          <pc:docMk/>
          <pc:sldMk cId="1798478526" sldId="310"/>
        </pc:sldMkLst>
      </pc:sldChg>
      <pc:sldChg chg="del">
        <pc:chgData name="정광원" userId="8b6afb08-fd99-4da6-9f90-c0051b95ed9f" providerId="ADAL" clId="{2411691E-1E8C-9146-9825-D8D6C6C845A2}" dt="2022-09-19T16:03:37.858" v="45" actId="2696"/>
        <pc:sldMkLst>
          <pc:docMk/>
          <pc:sldMk cId="3510109655" sldId="311"/>
        </pc:sldMkLst>
      </pc:sldChg>
      <pc:sldChg chg="del">
        <pc:chgData name="정광원" userId="8b6afb08-fd99-4da6-9f90-c0051b95ed9f" providerId="ADAL" clId="{2411691E-1E8C-9146-9825-D8D6C6C845A2}" dt="2022-09-19T16:03:37.780" v="44" actId="2696"/>
        <pc:sldMkLst>
          <pc:docMk/>
          <pc:sldMk cId="1233721941" sldId="312"/>
        </pc:sldMkLst>
      </pc:sldChg>
      <pc:sldChg chg="del">
        <pc:chgData name="정광원" userId="8b6afb08-fd99-4da6-9f90-c0051b95ed9f" providerId="ADAL" clId="{2411691E-1E8C-9146-9825-D8D6C6C845A2}" dt="2022-09-19T16:03:37.693" v="43" actId="2696"/>
        <pc:sldMkLst>
          <pc:docMk/>
          <pc:sldMk cId="3795679948" sldId="313"/>
        </pc:sldMkLst>
      </pc:sldChg>
      <pc:sldChg chg="del">
        <pc:chgData name="정광원" userId="8b6afb08-fd99-4da6-9f90-c0051b95ed9f" providerId="ADAL" clId="{2411691E-1E8C-9146-9825-D8D6C6C845A2}" dt="2022-09-19T16:03:37.606" v="42" actId="2696"/>
        <pc:sldMkLst>
          <pc:docMk/>
          <pc:sldMk cId="2822488563" sldId="314"/>
        </pc:sldMkLst>
      </pc:sldChg>
      <pc:sldChg chg="del">
        <pc:chgData name="정광원" userId="8b6afb08-fd99-4da6-9f90-c0051b95ed9f" providerId="ADAL" clId="{2411691E-1E8C-9146-9825-D8D6C6C845A2}" dt="2022-09-19T16:03:37.532" v="41" actId="2696"/>
        <pc:sldMkLst>
          <pc:docMk/>
          <pc:sldMk cId="3585262384" sldId="315"/>
        </pc:sldMkLst>
      </pc:sldChg>
      <pc:sldChg chg="del">
        <pc:chgData name="정광원" userId="8b6afb08-fd99-4da6-9f90-c0051b95ed9f" providerId="ADAL" clId="{2411691E-1E8C-9146-9825-D8D6C6C845A2}" dt="2022-09-19T16:03:37.443" v="40" actId="2696"/>
        <pc:sldMkLst>
          <pc:docMk/>
          <pc:sldMk cId="3604675016" sldId="316"/>
        </pc:sldMkLst>
      </pc:sldChg>
      <pc:sldChg chg="del">
        <pc:chgData name="정광원" userId="8b6afb08-fd99-4da6-9f90-c0051b95ed9f" providerId="ADAL" clId="{2411691E-1E8C-9146-9825-D8D6C6C845A2}" dt="2022-09-19T16:03:37.359" v="39" actId="2696"/>
        <pc:sldMkLst>
          <pc:docMk/>
          <pc:sldMk cId="754371978" sldId="317"/>
        </pc:sldMkLst>
      </pc:sldChg>
      <pc:sldChg chg="del">
        <pc:chgData name="정광원" userId="8b6afb08-fd99-4da6-9f90-c0051b95ed9f" providerId="ADAL" clId="{2411691E-1E8C-9146-9825-D8D6C6C845A2}" dt="2022-09-19T16:03:37.206" v="37" actId="2696"/>
        <pc:sldMkLst>
          <pc:docMk/>
          <pc:sldMk cId="614530480" sldId="318"/>
        </pc:sldMkLst>
      </pc:sldChg>
      <pc:sldChg chg="del">
        <pc:chgData name="정광원" userId="8b6afb08-fd99-4da6-9f90-c0051b95ed9f" providerId="ADAL" clId="{2411691E-1E8C-9146-9825-D8D6C6C845A2}" dt="2022-09-19T16:03:37.265" v="38" actId="2696"/>
        <pc:sldMkLst>
          <pc:docMk/>
          <pc:sldMk cId="696914811" sldId="319"/>
        </pc:sldMkLst>
      </pc:sldChg>
      <pc:sldChg chg="del">
        <pc:chgData name="정광원" userId="8b6afb08-fd99-4da6-9f90-c0051b95ed9f" providerId="ADAL" clId="{2411691E-1E8C-9146-9825-D8D6C6C845A2}" dt="2022-09-19T16:03:37.104" v="36" actId="2696"/>
        <pc:sldMkLst>
          <pc:docMk/>
          <pc:sldMk cId="2690063678" sldId="320"/>
        </pc:sldMkLst>
      </pc:sldChg>
      <pc:sldChg chg="del">
        <pc:chgData name="정광원" userId="8b6afb08-fd99-4da6-9f90-c0051b95ed9f" providerId="ADAL" clId="{2411691E-1E8C-9146-9825-D8D6C6C845A2}" dt="2022-09-19T16:03:37.015" v="35" actId="2696"/>
        <pc:sldMkLst>
          <pc:docMk/>
          <pc:sldMk cId="3058475326" sldId="321"/>
        </pc:sldMkLst>
      </pc:sldChg>
      <pc:sldChg chg="del">
        <pc:chgData name="정광원" userId="8b6afb08-fd99-4da6-9f90-c0051b95ed9f" providerId="ADAL" clId="{2411691E-1E8C-9146-9825-D8D6C6C845A2}" dt="2022-09-19T16:03:36.941" v="34" actId="2696"/>
        <pc:sldMkLst>
          <pc:docMk/>
          <pc:sldMk cId="2203213196" sldId="322"/>
        </pc:sldMkLst>
      </pc:sldChg>
      <pc:sldChg chg="del">
        <pc:chgData name="정광원" userId="8b6afb08-fd99-4da6-9f90-c0051b95ed9f" providerId="ADAL" clId="{2411691E-1E8C-9146-9825-D8D6C6C845A2}" dt="2022-09-19T16:03:36.860" v="33" actId="2696"/>
        <pc:sldMkLst>
          <pc:docMk/>
          <pc:sldMk cId="3918645198" sldId="323"/>
        </pc:sldMkLst>
      </pc:sldChg>
      <pc:sldChg chg="del">
        <pc:chgData name="정광원" userId="8b6afb08-fd99-4da6-9f90-c0051b95ed9f" providerId="ADAL" clId="{2411691E-1E8C-9146-9825-D8D6C6C845A2}" dt="2022-09-19T16:03:36.775" v="32" actId="2696"/>
        <pc:sldMkLst>
          <pc:docMk/>
          <pc:sldMk cId="3420076003" sldId="324"/>
        </pc:sldMkLst>
      </pc:sldChg>
      <pc:sldChg chg="del">
        <pc:chgData name="정광원" userId="8b6afb08-fd99-4da6-9f90-c0051b95ed9f" providerId="ADAL" clId="{2411691E-1E8C-9146-9825-D8D6C6C845A2}" dt="2022-09-19T16:03:36.687" v="31" actId="2696"/>
        <pc:sldMkLst>
          <pc:docMk/>
          <pc:sldMk cId="825237301" sldId="325"/>
        </pc:sldMkLst>
      </pc:sldChg>
      <pc:sldChg chg="del">
        <pc:chgData name="정광원" userId="8b6afb08-fd99-4da6-9f90-c0051b95ed9f" providerId="ADAL" clId="{2411691E-1E8C-9146-9825-D8D6C6C845A2}" dt="2022-09-19T16:03:36.590" v="30" actId="2696"/>
        <pc:sldMkLst>
          <pc:docMk/>
          <pc:sldMk cId="3740812366" sldId="326"/>
        </pc:sldMkLst>
      </pc:sldChg>
      <pc:sldChg chg="del">
        <pc:chgData name="정광원" userId="8b6afb08-fd99-4da6-9f90-c0051b95ed9f" providerId="ADAL" clId="{2411691E-1E8C-9146-9825-D8D6C6C845A2}" dt="2022-09-19T16:03:36.516" v="29" actId="2696"/>
        <pc:sldMkLst>
          <pc:docMk/>
          <pc:sldMk cId="52452662" sldId="327"/>
        </pc:sldMkLst>
      </pc:sldChg>
      <pc:sldChg chg="del">
        <pc:chgData name="정광원" userId="8b6afb08-fd99-4da6-9f90-c0051b95ed9f" providerId="ADAL" clId="{2411691E-1E8C-9146-9825-D8D6C6C845A2}" dt="2022-09-19T16:03:36.422" v="28" actId="2696"/>
        <pc:sldMkLst>
          <pc:docMk/>
          <pc:sldMk cId="518911367" sldId="328"/>
        </pc:sldMkLst>
      </pc:sldChg>
      <pc:sldChg chg="del">
        <pc:chgData name="정광원" userId="8b6afb08-fd99-4da6-9f90-c0051b95ed9f" providerId="ADAL" clId="{2411691E-1E8C-9146-9825-D8D6C6C845A2}" dt="2022-09-19T16:03:36.343" v="27" actId="2696"/>
        <pc:sldMkLst>
          <pc:docMk/>
          <pc:sldMk cId="2732760481" sldId="329"/>
        </pc:sldMkLst>
      </pc:sldChg>
      <pc:sldChg chg="del">
        <pc:chgData name="정광원" userId="8b6afb08-fd99-4da6-9f90-c0051b95ed9f" providerId="ADAL" clId="{2411691E-1E8C-9146-9825-D8D6C6C845A2}" dt="2022-09-19T16:03:36.282" v="26" actId="2696"/>
        <pc:sldMkLst>
          <pc:docMk/>
          <pc:sldMk cId="3678728501" sldId="330"/>
        </pc:sldMkLst>
      </pc:sldChg>
      <pc:sldChg chg="del">
        <pc:chgData name="정광원" userId="8b6afb08-fd99-4da6-9f90-c0051b95ed9f" providerId="ADAL" clId="{2411691E-1E8C-9146-9825-D8D6C6C845A2}" dt="2022-09-19T16:03:36.170" v="25" actId="2696"/>
        <pc:sldMkLst>
          <pc:docMk/>
          <pc:sldMk cId="1243355555" sldId="331"/>
        </pc:sldMkLst>
      </pc:sldChg>
      <pc:sldChg chg="del">
        <pc:chgData name="정광원" userId="8b6afb08-fd99-4da6-9f90-c0051b95ed9f" providerId="ADAL" clId="{2411691E-1E8C-9146-9825-D8D6C6C845A2}" dt="2022-09-19T16:03:36.087" v="24" actId="2696"/>
        <pc:sldMkLst>
          <pc:docMk/>
          <pc:sldMk cId="3150278901" sldId="332"/>
        </pc:sldMkLst>
      </pc:sldChg>
      <pc:sldChg chg="del">
        <pc:chgData name="정광원" userId="8b6afb08-fd99-4da6-9f90-c0051b95ed9f" providerId="ADAL" clId="{2411691E-1E8C-9146-9825-D8D6C6C845A2}" dt="2022-09-19T16:03:36.010" v="23" actId="2696"/>
        <pc:sldMkLst>
          <pc:docMk/>
          <pc:sldMk cId="1976362543" sldId="333"/>
        </pc:sldMkLst>
      </pc:sldChg>
      <pc:sldChg chg="del">
        <pc:chgData name="정광원" userId="8b6afb08-fd99-4da6-9f90-c0051b95ed9f" providerId="ADAL" clId="{2411691E-1E8C-9146-9825-D8D6C6C845A2}" dt="2022-09-19T16:03:35.929" v="22" actId="2696"/>
        <pc:sldMkLst>
          <pc:docMk/>
          <pc:sldMk cId="761539830" sldId="334"/>
        </pc:sldMkLst>
      </pc:sldChg>
      <pc:sldChg chg="del">
        <pc:chgData name="정광원" userId="8b6afb08-fd99-4da6-9f90-c0051b95ed9f" providerId="ADAL" clId="{2411691E-1E8C-9146-9825-D8D6C6C845A2}" dt="2022-09-19T16:03:35.837" v="21" actId="2696"/>
        <pc:sldMkLst>
          <pc:docMk/>
          <pc:sldMk cId="3568297649" sldId="335"/>
        </pc:sldMkLst>
      </pc:sldChg>
      <pc:sldChg chg="del">
        <pc:chgData name="정광원" userId="8b6afb08-fd99-4da6-9f90-c0051b95ed9f" providerId="ADAL" clId="{2411691E-1E8C-9146-9825-D8D6C6C845A2}" dt="2022-09-19T16:03:35.750" v="20" actId="2696"/>
        <pc:sldMkLst>
          <pc:docMk/>
          <pc:sldMk cId="979830372" sldId="336"/>
        </pc:sldMkLst>
      </pc:sldChg>
      <pc:sldChg chg="del">
        <pc:chgData name="정광원" userId="8b6afb08-fd99-4da6-9f90-c0051b95ed9f" providerId="ADAL" clId="{2411691E-1E8C-9146-9825-D8D6C6C845A2}" dt="2022-09-19T16:03:35.691" v="19" actId="2696"/>
        <pc:sldMkLst>
          <pc:docMk/>
          <pc:sldMk cId="1716613567" sldId="337"/>
        </pc:sldMkLst>
      </pc:sldChg>
      <pc:sldChg chg="del">
        <pc:chgData name="정광원" userId="8b6afb08-fd99-4da6-9f90-c0051b95ed9f" providerId="ADAL" clId="{2411691E-1E8C-9146-9825-D8D6C6C845A2}" dt="2022-09-19T16:03:35.584" v="18" actId="2696"/>
        <pc:sldMkLst>
          <pc:docMk/>
          <pc:sldMk cId="632469563" sldId="338"/>
        </pc:sldMkLst>
      </pc:sldChg>
      <pc:sldChg chg="del">
        <pc:chgData name="정광원" userId="8b6afb08-fd99-4da6-9f90-c0051b95ed9f" providerId="ADAL" clId="{2411691E-1E8C-9146-9825-D8D6C6C845A2}" dt="2022-09-19T16:03:35.499" v="17" actId="2696"/>
        <pc:sldMkLst>
          <pc:docMk/>
          <pc:sldMk cId="1077629122" sldId="339"/>
        </pc:sldMkLst>
      </pc:sldChg>
      <pc:sldChg chg="del">
        <pc:chgData name="정광원" userId="8b6afb08-fd99-4da6-9f90-c0051b95ed9f" providerId="ADAL" clId="{2411691E-1E8C-9146-9825-D8D6C6C845A2}" dt="2022-09-19T16:03:35.416" v="16" actId="2696"/>
        <pc:sldMkLst>
          <pc:docMk/>
          <pc:sldMk cId="1864197421" sldId="340"/>
        </pc:sldMkLst>
      </pc:sldChg>
      <pc:sldChg chg="del">
        <pc:chgData name="정광원" userId="8b6afb08-fd99-4da6-9f90-c0051b95ed9f" providerId="ADAL" clId="{2411691E-1E8C-9146-9825-D8D6C6C845A2}" dt="2022-09-19T16:03:35.349" v="15" actId="2696"/>
        <pc:sldMkLst>
          <pc:docMk/>
          <pc:sldMk cId="2840171819" sldId="341"/>
        </pc:sldMkLst>
      </pc:sldChg>
      <pc:sldChg chg="del">
        <pc:chgData name="정광원" userId="8b6afb08-fd99-4da6-9f90-c0051b95ed9f" providerId="ADAL" clId="{2411691E-1E8C-9146-9825-D8D6C6C845A2}" dt="2022-09-19T16:03:35.258" v="14" actId="2696"/>
        <pc:sldMkLst>
          <pc:docMk/>
          <pc:sldMk cId="2589887433" sldId="342"/>
        </pc:sldMkLst>
      </pc:sldChg>
      <pc:sldChg chg="del">
        <pc:chgData name="정광원" userId="8b6afb08-fd99-4da6-9f90-c0051b95ed9f" providerId="ADAL" clId="{2411691E-1E8C-9146-9825-D8D6C6C845A2}" dt="2022-09-19T16:03:35.180" v="13" actId="2696"/>
        <pc:sldMkLst>
          <pc:docMk/>
          <pc:sldMk cId="1877420746" sldId="343"/>
        </pc:sldMkLst>
      </pc:sldChg>
      <pc:sldChg chg="del">
        <pc:chgData name="정광원" userId="8b6afb08-fd99-4da6-9f90-c0051b95ed9f" providerId="ADAL" clId="{2411691E-1E8C-9146-9825-D8D6C6C845A2}" dt="2022-09-19T16:03:35.092" v="12" actId="2696"/>
        <pc:sldMkLst>
          <pc:docMk/>
          <pc:sldMk cId="640998672" sldId="344"/>
        </pc:sldMkLst>
      </pc:sldChg>
      <pc:sldChg chg="del">
        <pc:chgData name="정광원" userId="8b6afb08-fd99-4da6-9f90-c0051b95ed9f" providerId="ADAL" clId="{2411691E-1E8C-9146-9825-D8D6C6C845A2}" dt="2022-09-19T16:03:35" v="11" actId="2696"/>
        <pc:sldMkLst>
          <pc:docMk/>
          <pc:sldMk cId="2550865343" sldId="345"/>
        </pc:sldMkLst>
      </pc:sldChg>
      <pc:sldChg chg="del">
        <pc:chgData name="정광원" userId="8b6afb08-fd99-4da6-9f90-c0051b95ed9f" providerId="ADAL" clId="{2411691E-1E8C-9146-9825-D8D6C6C845A2}" dt="2022-09-19T16:03:34.916" v="10" actId="2696"/>
        <pc:sldMkLst>
          <pc:docMk/>
          <pc:sldMk cId="1441401053" sldId="346"/>
        </pc:sldMkLst>
      </pc:sldChg>
      <pc:sldChg chg="del">
        <pc:chgData name="정광원" userId="8b6afb08-fd99-4da6-9f90-c0051b95ed9f" providerId="ADAL" clId="{2411691E-1E8C-9146-9825-D8D6C6C845A2}" dt="2022-09-19T16:03:34.834" v="9" actId="2696"/>
        <pc:sldMkLst>
          <pc:docMk/>
          <pc:sldMk cId="242509296" sldId="347"/>
        </pc:sldMkLst>
      </pc:sldChg>
      <pc:sldChg chg="del">
        <pc:chgData name="정광원" userId="8b6afb08-fd99-4da6-9f90-c0051b95ed9f" providerId="ADAL" clId="{2411691E-1E8C-9146-9825-D8D6C6C845A2}" dt="2022-09-19T16:03:34.750" v="8" actId="2696"/>
        <pc:sldMkLst>
          <pc:docMk/>
          <pc:sldMk cId="1868323652" sldId="348"/>
        </pc:sldMkLst>
      </pc:sldChg>
      <pc:sldChg chg="del">
        <pc:chgData name="정광원" userId="8b6afb08-fd99-4da6-9f90-c0051b95ed9f" providerId="ADAL" clId="{2411691E-1E8C-9146-9825-D8D6C6C845A2}" dt="2022-09-19T16:03:34.666" v="7" actId="2696"/>
        <pc:sldMkLst>
          <pc:docMk/>
          <pc:sldMk cId="2737449331" sldId="349"/>
        </pc:sldMkLst>
      </pc:sldChg>
      <pc:sldChg chg="del">
        <pc:chgData name="정광원" userId="8b6afb08-fd99-4da6-9f90-c0051b95ed9f" providerId="ADAL" clId="{2411691E-1E8C-9146-9825-D8D6C6C845A2}" dt="2022-09-19T16:03:34.590" v="6" actId="2696"/>
        <pc:sldMkLst>
          <pc:docMk/>
          <pc:sldMk cId="337373376" sldId="350"/>
        </pc:sldMkLst>
      </pc:sldChg>
      <pc:sldChg chg="del">
        <pc:chgData name="정광원" userId="8b6afb08-fd99-4da6-9f90-c0051b95ed9f" providerId="ADAL" clId="{2411691E-1E8C-9146-9825-D8D6C6C845A2}" dt="2022-09-19T16:03:34" v="4" actId="2696"/>
        <pc:sldMkLst>
          <pc:docMk/>
          <pc:sldMk cId="1609065240" sldId="351"/>
        </pc:sldMkLst>
      </pc:sldChg>
      <pc:sldChg chg="del">
        <pc:chgData name="정광원" userId="8b6afb08-fd99-4da6-9f90-c0051b95ed9f" providerId="ADAL" clId="{2411691E-1E8C-9146-9825-D8D6C6C845A2}" dt="2022-09-19T16:03:34.509" v="5" actId="2696"/>
        <pc:sldMkLst>
          <pc:docMk/>
          <pc:sldMk cId="2190730095" sldId="352"/>
        </pc:sldMkLst>
      </pc:sldChg>
      <pc:sldChg chg="del">
        <pc:chgData name="정광원" userId="8b6afb08-fd99-4da6-9f90-c0051b95ed9f" providerId="ADAL" clId="{2411691E-1E8C-9146-9825-D8D6C6C845A2}" dt="2022-09-19T16:03:33.866" v="3" actId="2696"/>
        <pc:sldMkLst>
          <pc:docMk/>
          <pc:sldMk cId="270229042" sldId="353"/>
        </pc:sldMkLst>
      </pc:sldChg>
      <pc:sldChg chg="del">
        <pc:chgData name="정광원" userId="8b6afb08-fd99-4da6-9f90-c0051b95ed9f" providerId="ADAL" clId="{2411691E-1E8C-9146-9825-D8D6C6C845A2}" dt="2022-09-19T16:03:33.704" v="2" actId="2696"/>
        <pc:sldMkLst>
          <pc:docMk/>
          <pc:sldMk cId="2470370731" sldId="354"/>
        </pc:sldMkLst>
      </pc:sldChg>
      <pc:sldChg chg="del">
        <pc:chgData name="정광원" userId="8b6afb08-fd99-4da6-9f90-c0051b95ed9f" providerId="ADAL" clId="{2411691E-1E8C-9146-9825-D8D6C6C845A2}" dt="2022-09-19T16:03:33.527" v="1" actId="2696"/>
        <pc:sldMkLst>
          <pc:docMk/>
          <pc:sldMk cId="773044033" sldId="355"/>
        </pc:sldMkLst>
      </pc:sldChg>
      <pc:sldChg chg="del">
        <pc:chgData name="정광원" userId="8b6afb08-fd99-4da6-9f90-c0051b95ed9f" providerId="ADAL" clId="{2411691E-1E8C-9146-9825-D8D6C6C845A2}" dt="2022-09-19T16:03:33.116" v="0" actId="2696"/>
        <pc:sldMkLst>
          <pc:docMk/>
          <pc:sldMk cId="405717833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55FAC-1EED-3848-ADE5-297CDDB3C2AC}" type="datetimeFigureOut">
              <a:rPr kumimoji="1" lang="ko-Kore-KR" altLang="en-US" smtClean="0"/>
              <a:t>2022. 9. 20.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773A5E-73FA-1A46-A427-BF63EEA75E2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0008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3A5E-73FA-1A46-A427-BF63EEA75E2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47717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3A5E-73FA-1A46-A427-BF63EEA75E2F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069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773A5E-73FA-1A46-A427-BF63EEA75E2F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978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AAF8BC0-E7BB-174F-9191-A5EC2B39678E}" type="datetime1">
              <a:rPr lang="ko-KR" altLang="en-US" smtClean="0"/>
              <a:t>2022. 9. 20.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5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F27B-F776-8040-97FD-3ABB99D8D0CC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9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4FD85-D67B-5D48-9207-709CF43E19BD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7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>
            <a:lvl1pPr algn="ctr"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A447E-F50A-3D4A-A53C-90A6614C5796}" type="datetime1">
              <a:rPr lang="ko-KR" altLang="en-US" smtClean="0"/>
              <a:t>2022. 9. 20.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4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79302-8E96-FF4D-906C-D3C1990C916D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8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5B269-9B2C-C44C-80C7-736DB9E725BD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6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B9958-074D-9043-86F9-41955969989B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8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E1FC69B-BF3E-FE40-BD66-6C9896B4328E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8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D794-9955-CF43-9F98-2B2915B83B3D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5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75EA9-F10F-DE4B-9352-A07376DC8549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8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D453-1EAA-F44C-84A6-32CEBCA94577}" type="datetime1">
              <a:rPr lang="ko-KR" altLang="en-US" smtClean="0"/>
              <a:t>2022. 9. 20.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9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340CB6AE-5C6B-704C-B24C-6BAA26920DB7}" type="datetime1">
              <a:rPr lang="ko-KR" altLang="en-US" smtClean="0"/>
              <a:t>2022. 9. 20.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5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75" r:id="rId7"/>
    <p:sldLayoutId id="2147483776" r:id="rId8"/>
    <p:sldLayoutId id="2147483777" r:id="rId9"/>
    <p:sldLayoutId id="2147483778" r:id="rId10"/>
    <p:sldLayoutId id="2147483785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2511394E-A2CE-95C3-A511-D969C57C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98" b="12398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53DF3F-887A-1240-8CA7-14F524FE2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964" y="1609141"/>
            <a:ext cx="10190071" cy="3145855"/>
          </a:xfrm>
        </p:spPr>
        <p:txBody>
          <a:bodyPr anchor="b">
            <a:normAutofit/>
          </a:bodyPr>
          <a:lstStyle/>
          <a:p>
            <a:r>
              <a:rPr kumimoji="1" lang="ko-KR" altLang="en-US" sz="8000" b="1" dirty="0">
                <a:solidFill>
                  <a:srgbClr val="FFFFFF"/>
                </a:solidFill>
              </a:rPr>
              <a:t>원숭이도 이해하는</a:t>
            </a:r>
            <a:br>
              <a:rPr kumimoji="1" lang="en-US" altLang="ko-KR" sz="8000" b="1">
                <a:solidFill>
                  <a:srgbClr val="FFFFFF"/>
                </a:solidFill>
              </a:rPr>
            </a:br>
            <a:r>
              <a:rPr kumimoji="1" lang="en-US" altLang="ko-KR" sz="8000" b="1">
                <a:solidFill>
                  <a:srgbClr val="FFFFFF"/>
                </a:solidFill>
              </a:rPr>
              <a:t>Python</a:t>
            </a:r>
            <a:endParaRPr kumimoji="1" lang="ko-Kore-KR" altLang="en-US" sz="8000" b="1" dirty="0">
              <a:solidFill>
                <a:srgbClr val="FFFFFF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9145A-8E1E-4340-9D18-E3E0446B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99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8B3BD-27DC-D848-B967-9821778A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36197-C956-A343-B674-26EB5A535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strip</a:t>
            </a:r>
            <a:r>
              <a:rPr kumimoji="1" lang="en-US" altLang="ko-KR" b="1" dirty="0"/>
              <a:t>()</a:t>
            </a:r>
            <a:r>
              <a:rPr kumimoji="1" lang="en-US" altLang="ko-Kore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rstrip</a:t>
            </a:r>
            <a:r>
              <a:rPr kumimoji="1" lang="en-US" altLang="ko-KR" b="1" dirty="0"/>
              <a:t>()</a:t>
            </a:r>
            <a:r>
              <a:rPr kumimoji="1" lang="en-US" altLang="ko-Kore-KR" b="1" dirty="0"/>
              <a:t>,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lstrip</a:t>
            </a:r>
            <a:r>
              <a:rPr kumimoji="1" lang="en-US" altLang="ko-KR" b="1" dirty="0"/>
              <a:t>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구분자</a:t>
            </a:r>
            <a:r>
              <a:rPr kumimoji="1" lang="en-US" altLang="ko-KR" dirty="0"/>
              <a:t>(.</a:t>
            </a:r>
            <a:r>
              <a:rPr kumimoji="1" lang="ko-KR" altLang="en-US" dirty="0"/>
              <a:t>앞에 값</a:t>
            </a:r>
            <a:r>
              <a:rPr kumimoji="1" lang="en-US" altLang="ko-KR" dirty="0"/>
              <a:t>)</a:t>
            </a:r>
            <a:r>
              <a:rPr kumimoji="1" lang="ko-KR" altLang="en-US" dirty="0"/>
              <a:t>인 문자열에서 공백을 제거하는 메서드이다</a:t>
            </a:r>
            <a:r>
              <a:rPr kumimoji="1" lang="en-US" altLang="ko-KR" dirty="0"/>
              <a:t>.strip</a:t>
            </a:r>
            <a:r>
              <a:rPr kumimoji="1" lang="ko-KR" altLang="en-US" dirty="0"/>
              <a:t>은 양쪽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rstrip</a:t>
            </a:r>
            <a:r>
              <a:rPr kumimoji="1" lang="ko-KR" altLang="en-US" dirty="0"/>
              <a:t>은 오른쪽만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lstrip</a:t>
            </a:r>
            <a:r>
              <a:rPr kumimoji="1" lang="ko-KR" altLang="en-US" dirty="0"/>
              <a:t>은 왼쪽만 제거한다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매개변수로 문자열을 주면 해당 문자열을 양쪽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오른쪽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왼쪽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찾아서 제거한다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62B54-BD21-6448-B639-6C825EAA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A229A-46C9-F542-BBE8-B6CCD5C7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02" y="3558783"/>
            <a:ext cx="3624924" cy="29278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DCDD63-21A6-4248-A0AF-0C4DD4696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855" y="3558783"/>
            <a:ext cx="2000624" cy="29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5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AEB98-9EF7-0B40-B493-4CA6217C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C1818E-BFEF-1945-880A-A7A48F697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ore-KR" b="1" dirty="0"/>
              <a:t>center()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문자열 가운데 정렬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숫자를 매개변수로 전달 시 양쪽에 문자열 개수를 제외한 길이를 반반 나눠서 공백 만든다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두번째 매개변수를 주면 그 값으로 공백을 대체한다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ljust()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문자열을 왼쪽으로 정렬한다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숫자를 매개변수로 전달 시 오른쪽에 문자열 개수를 제외한 길이 만큼 공백을 만든다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rjust() 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문자열을 오른쪽으로 정렬한다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숫자를 매개변수로 전달 시 왼쪽에 문자열 개수를 제외한 길이 만큼 공백을 만든다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zfill()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문자열을 오른쪽으로 정렬한다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숫자를 매개변수로 전달 시 오른쪽에 문자열 개수를 제외한 길이 만큼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을 채워 넣는다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3D55B-DA80-3D4A-8EF1-90CE8DD0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7D47F-A663-F54E-82CD-AFD802DD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문자열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689515-2DEA-1D48-8F31-C4F892F4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ore-KR" b="1" dirty="0"/>
              <a:t>isdigit(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문자열이 숫자로 이뤄져 있는지 판별하는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isalpha()</a:t>
            </a:r>
            <a:r>
              <a:rPr kumimoji="1" lang="en-US" altLang="ko-Kore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문자열이 알파벳으로 이뤄져 있는지 판별하는 메서드이다</a:t>
            </a:r>
            <a:endParaRPr kumimoji="1" lang="en-US" altLang="ko-Kore-KR" dirty="0"/>
          </a:p>
          <a:p>
            <a:r>
              <a:rPr kumimoji="1" lang="en-US" altLang="ko-Kore-KR" b="1" dirty="0"/>
              <a:t>isalnum(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문자열이 숫자 또는 알파벳으로 이뤄져 있는지 판별하는 메서드이다</a:t>
            </a:r>
            <a:endParaRPr kumimoji="1" lang="en-US" altLang="ko-KR" dirty="0"/>
          </a:p>
          <a:p>
            <a:r>
              <a:rPr kumimoji="1" lang="en-US" altLang="ko-KR" b="1" dirty="0"/>
              <a:t>islower()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문자열이 소문자로 이뤄져 있는지 판별하는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isupper()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문자열이 대문자로 이뤄져 있는지 판별하는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isspace()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문자열이 공백으로 이뤄져 있는지 판별하는 메서드이다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126838-07AD-5845-8B8B-9B831BC8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887CE-42E9-CC41-8F29-890F8F39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4" y="5006974"/>
            <a:ext cx="2673992" cy="15787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FABFD0-8DBA-834F-9111-55A7F697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85" y="5008033"/>
            <a:ext cx="1557349" cy="15912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1B3E06-BB6E-6E4D-AE46-5D6D0828C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620" y="5006974"/>
            <a:ext cx="1790700" cy="1727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4EFE781-6D27-5544-BFBC-883DBE123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024" y="5006974"/>
            <a:ext cx="814775" cy="174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2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63702-D403-9945-B9E9-C3172732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리스트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3C15E-49A8-174A-B98B-F9A3346D9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615339"/>
          </a:xfrm>
        </p:spPr>
        <p:txBody>
          <a:bodyPr/>
          <a:lstStyle/>
          <a:p>
            <a:r>
              <a:rPr kumimoji="1" lang="en-US" altLang="ko-Kore-KR" b="1" dirty="0"/>
              <a:t>[]</a:t>
            </a:r>
            <a:r>
              <a:rPr kumimoji="1" lang="ko-Kore-KR" altLang="en-US" dirty="0"/>
              <a:t>안에</a:t>
            </a:r>
            <a:r>
              <a:rPr kumimoji="1" lang="ko-KR" altLang="en-US" dirty="0"/>
              <a:t> 여러가지 데이터 타입의 값들이 저장된 형태의 자료구조</a:t>
            </a:r>
            <a:r>
              <a:rPr kumimoji="1" lang="ko-Kore-KR" altLang="en-US" dirty="0"/>
              <a:t>이다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빈 리스트를 만드는 방법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a = [] or a = list()</a:t>
            </a:r>
          </a:p>
          <a:p>
            <a:r>
              <a:rPr kumimoji="1" lang="ko-KR" altLang="en-US" dirty="0">
                <a:sym typeface="Wingdings" pitchFamily="2" charset="2"/>
              </a:rPr>
              <a:t>다른 데이터 타입이 들어가도 상관 없다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Ex) a = [1,"2", 2.0, True, [1,2,3], (1,2), {1,2,3}, {“hello”:2}]</a:t>
            </a:r>
          </a:p>
          <a:p>
            <a:r>
              <a:rPr kumimoji="1" lang="en-US" altLang="ko-KR" dirty="0">
                <a:sym typeface="Wingdings" pitchFamily="2" charset="2"/>
              </a:rPr>
              <a:t>C, C++,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Java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배열 처럼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차원 리스트 형태를 제공한다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en-US" altLang="ko-KR" dirty="0">
                <a:sym typeface="Wingdings" pitchFamily="2" charset="2"/>
              </a:rPr>
              <a:t>2</a:t>
            </a:r>
            <a:r>
              <a:rPr kumimoji="1" lang="ko-KR" altLang="en-US" dirty="0">
                <a:sym typeface="Wingdings" pitchFamily="2" charset="2"/>
              </a:rPr>
              <a:t>차원 리스트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 a = [[1,2,3],[2,3,4],[4,5,6]]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4F4EB-2714-224E-8C74-402F5E24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26" y="5417294"/>
            <a:ext cx="1617636" cy="1060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660BBD-CC51-F744-A4AF-1D80B5D69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37" y="4944219"/>
            <a:ext cx="3492500" cy="1003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81A656-B8D2-2043-8D0B-7C91AF6FE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037" y="5996940"/>
            <a:ext cx="5918200" cy="495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38B9E-1A8F-9341-B3B4-FE65302E4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981" y="5654040"/>
            <a:ext cx="2108200" cy="749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A56174-7D93-144E-8DDB-ED1D6F86B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5981" y="4493369"/>
            <a:ext cx="2476500" cy="9525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A15890-7D62-EE4E-82C0-E70746A5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30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1FF5B-0AE0-2243-93DD-C5A70E31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리스트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510D7-3A23-264C-ABC8-B9857C915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3" y="1949450"/>
            <a:ext cx="11392411" cy="4195763"/>
          </a:xfrm>
        </p:spPr>
        <p:txBody>
          <a:bodyPr/>
          <a:lstStyle/>
          <a:p>
            <a:r>
              <a:rPr kumimoji="1" lang="ko-KR" altLang="en-US" b="1" dirty="0"/>
              <a:t>리스트 명</a:t>
            </a:r>
            <a:r>
              <a:rPr kumimoji="1" lang="en-US" altLang="ko-KR" b="1" dirty="0"/>
              <a:t>[</a:t>
            </a:r>
            <a:r>
              <a:rPr kumimoji="1" lang="ko-KR" altLang="en-US" b="1" dirty="0"/>
              <a:t>인덱스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수정할 값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 수정하는 방법이다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del </a:t>
            </a:r>
            <a:r>
              <a:rPr kumimoji="1" lang="ko-Kore-KR" altLang="en-US" b="1" dirty="0"/>
              <a:t>리스트</a:t>
            </a:r>
            <a:r>
              <a:rPr kumimoji="1" lang="ko-KR" altLang="en-US" b="1" dirty="0"/>
              <a:t> 명</a:t>
            </a:r>
            <a:r>
              <a:rPr kumimoji="1" lang="en-US" altLang="ko-KR" b="1" dirty="0"/>
              <a:t>[</a:t>
            </a:r>
            <a:r>
              <a:rPr kumimoji="1" lang="ko-KR" altLang="en-US" b="1" dirty="0"/>
              <a:t>인덱스</a:t>
            </a:r>
            <a:r>
              <a:rPr kumimoji="1" lang="en-US" altLang="ko-KR" b="1" dirty="0"/>
              <a:t>]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 삭제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slicing</a:t>
            </a:r>
            <a:r>
              <a:rPr kumimoji="1" lang="ko-KR" altLang="en-US" dirty="0"/>
              <a:t>으로 한꺼번에 삭제 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append(</a:t>
            </a:r>
            <a:r>
              <a:rPr kumimoji="1" lang="ko-KR" altLang="en-US" b="1" dirty="0"/>
              <a:t>추가할 값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리스트 제일 뒤에 요소를 추가하는 메서드 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insert(</a:t>
            </a:r>
            <a:r>
              <a:rPr kumimoji="1" lang="ko-KR" altLang="en-US" b="1" dirty="0"/>
              <a:t>인덱스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추가할 값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리스트에 매개변수로 준 인덱스의 요소 앞에 값을 추가한다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remove(</a:t>
            </a:r>
            <a:r>
              <a:rPr kumimoji="1" lang="ko-KR" altLang="en-US" b="1" dirty="0"/>
              <a:t>삭제할 값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값에 해당하는 리스트의 요소를 삭제하는 메서드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5F592-7154-CB46-89AC-34819863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E33DDB-6AB9-164E-884D-9BF2DBAC4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43" y="4740275"/>
            <a:ext cx="2075035" cy="1838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C96EC5-2120-744A-825A-4E69C408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05" y="4798761"/>
            <a:ext cx="2497449" cy="134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B1C266-FE0B-D244-B0DE-D682D5917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109" y="4752973"/>
            <a:ext cx="2659839" cy="15515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0F6D9D-DDC4-AB43-8A19-132E369BA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348" y="4798760"/>
            <a:ext cx="3045271" cy="79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2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A2F470-A3D1-714F-B7CA-3A258431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slicing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3FD5E-F1BC-CE4E-9F02-6DAF15F9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slicing</a:t>
            </a:r>
            <a:r>
              <a:rPr kumimoji="1" lang="ko-KR" altLang="en-US" dirty="0"/>
              <a:t> 기법으로 리스트나 튜플의 부분을 추출 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[begin:end:step]</a:t>
            </a:r>
            <a:r>
              <a:rPr kumimoji="1" lang="ko-KR" altLang="en-US" dirty="0"/>
              <a:t>의 구조를 가지고 있고 </a:t>
            </a:r>
            <a:r>
              <a:rPr kumimoji="1" lang="en-US" altLang="ko-KR" dirty="0"/>
              <a:t>begin</a:t>
            </a:r>
            <a:r>
              <a:rPr kumimoji="1" lang="ko-KR" altLang="en-US" dirty="0"/>
              <a:t>부터 </a:t>
            </a:r>
            <a:r>
              <a:rPr kumimoji="1" lang="en-US" altLang="ko-KR" dirty="0"/>
              <a:t>end-1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만큼 인덱스를 증가시키면서 리스트 요소들을 추출한다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begin</a:t>
            </a:r>
            <a:r>
              <a:rPr kumimoji="1" lang="ko-KR" altLang="en-US" dirty="0"/>
              <a:t> 생략 시 </a:t>
            </a:r>
            <a:r>
              <a:rPr kumimoji="1" lang="en-US" altLang="ko-KR" dirty="0"/>
              <a:t>0</a:t>
            </a:r>
            <a:r>
              <a:rPr kumimoji="1" lang="ko-KR" altLang="en-US" dirty="0"/>
              <a:t>부터 시작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end </a:t>
            </a:r>
            <a:r>
              <a:rPr kumimoji="1" lang="ko-KR" altLang="en-US" dirty="0"/>
              <a:t>생략 시 끝 까지</a:t>
            </a:r>
            <a:r>
              <a:rPr kumimoji="1" lang="en-US" altLang="ko-KR" dirty="0"/>
              <a:t>,step </a:t>
            </a:r>
            <a:r>
              <a:rPr kumimoji="1" lang="ko-KR" altLang="en-US" dirty="0"/>
              <a:t>생략 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씩</a:t>
            </a:r>
            <a:endParaRPr kumimoji="1"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3FF13-A634-8A45-817A-DFB9466C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40" y="4250850"/>
            <a:ext cx="3190984" cy="1223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DB74A1-88C6-B349-A8B1-5E5D93E3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40" y="5550852"/>
            <a:ext cx="1631486" cy="10196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315A06-99B9-0D40-8684-D21DDC9B1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019" y="5638055"/>
            <a:ext cx="1491962" cy="9324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44E059-DFD2-BF4D-ACD6-206CB0F59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021" y="4250849"/>
            <a:ext cx="2569319" cy="122348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522808-A1E7-ED4B-9384-13291850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D1475-C882-E54B-9E38-AF77B749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리스트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F50C4-5DC8-4E43-9221-EEDA2DCF8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pop()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마지막 요소를 제거하고 리턴 하는 메서드 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매개변수로 인덱스를 넘기면 해당하는 인덱스의 값을 제거하고 리턴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index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값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값에 해당하는 인덱스를 리턴 하는 메서드 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값이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 이상이라면 오른쪽 기준으로 제일 먼저 만나는 값의 인덱스를 리턴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sort()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리스트의 요소들을 오름차순으로 정렬해주는 메서드 이다</a:t>
            </a:r>
            <a:r>
              <a:rPr kumimoji="1" lang="en-US" altLang="ko-KR" dirty="0"/>
              <a:t>. reverse</a:t>
            </a:r>
            <a:r>
              <a:rPr kumimoji="1" lang="ko-KR" altLang="en-US" dirty="0"/>
              <a:t> 속성을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 주면 내림차순으로 정렬된다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reverse()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리스트의 요소들을 거꾸로 바꿔주는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count(</a:t>
            </a:r>
            <a:r>
              <a:rPr kumimoji="1" lang="ko-KR" altLang="en-US" b="1" dirty="0"/>
              <a:t>값</a:t>
            </a:r>
            <a:r>
              <a:rPr kumimoji="1" lang="en-US" altLang="ko-Kore-KR" b="1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리스트에 포함 된 값들의 개수를 세주는 메서드이다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824992-F196-CF49-A565-4DAEB4D0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5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42AF4-53DD-A344-82C2-FCFD39E9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리스트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ADB05-8467-404F-AD85-FE77E8A14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ko-Kore-KR" altLang="en-US" b="1" dirty="0"/>
              <a:t>값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in </a:t>
            </a:r>
            <a:r>
              <a:rPr kumimoji="1" lang="ko-KR" altLang="en-US" b="1" dirty="0"/>
              <a:t>리터럴 변수</a:t>
            </a:r>
            <a:r>
              <a:rPr kumimoji="1" lang="en-US" altLang="ko-KR" b="1" dirty="0"/>
              <a:t>(list,tuple</a:t>
            </a:r>
            <a:r>
              <a:rPr kumimoji="1" lang="ko-KR" altLang="en-US" b="1" dirty="0"/>
              <a:t> 등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값이 리터럴 변수 안에 있으면 참을 반환하는 연산자 </a:t>
            </a:r>
            <a:endParaRPr kumimoji="1" lang="en-US" altLang="ko-KR" dirty="0"/>
          </a:p>
          <a:p>
            <a:r>
              <a:rPr kumimoji="1" lang="ko-KR" altLang="en-US" b="1" dirty="0"/>
              <a:t>값 </a:t>
            </a:r>
            <a:r>
              <a:rPr kumimoji="1" lang="en-US" altLang="ko-KR" b="1" dirty="0"/>
              <a:t>not in </a:t>
            </a:r>
            <a:r>
              <a:rPr kumimoji="1" lang="ko-KR" altLang="en-US" b="1" dirty="0"/>
              <a:t>리터럴 변수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값이 리터럴 변수에 없으면 참을 반환하는 연산자</a:t>
            </a:r>
            <a:endParaRPr kumimoji="1" lang="en-US" altLang="ko-KR" dirty="0"/>
          </a:p>
          <a:p>
            <a:r>
              <a:rPr kumimoji="1" lang="en-US" altLang="ko-KR" b="1" dirty="0"/>
              <a:t>sorted()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리스트의 값을 오름차순으로 정렬해서 반환하는 내장 함수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reverse </a:t>
            </a:r>
            <a:r>
              <a:rPr kumimoji="1" lang="ko-KR" altLang="en-US" dirty="0"/>
              <a:t>속성이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이면 내림차순 정렬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 속성에 값을 주면 그 값에 해당하는 기준으로 정렬한다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47E5E-DED5-2942-BF47-3E0D431E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870EF-7791-FA4D-AE14-2D3297FB5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3" y="4071393"/>
            <a:ext cx="3223141" cy="19443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333F98-301A-8743-BD31-1449BEA9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1" y="4047331"/>
            <a:ext cx="1615612" cy="17569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FAC1FA-153F-2B4B-8D62-73C213B21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199" y="3886133"/>
            <a:ext cx="3045286" cy="16691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FF8192-6B43-9542-BFD9-73C0BE588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199" y="5654675"/>
            <a:ext cx="2933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9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0CC0A-33A3-7245-A836-FEFF661A1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리스트의</a:t>
            </a:r>
            <a:r>
              <a:rPr kumimoji="1" lang="ko-KR" altLang="en-US" dirty="0"/>
              <a:t> 복사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973A3B-F196-834C-9A00-6F9E0C77C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 = [1,2,3] </a:t>
            </a:r>
            <a:r>
              <a:rPr kumimoji="1" lang="ko-KR" altLang="en-US" dirty="0"/>
              <a:t>이라는 리스트가 있을 때 </a:t>
            </a:r>
            <a:r>
              <a:rPr kumimoji="1" lang="en-US" altLang="ko-KR" dirty="0"/>
              <a:t>a=b</a:t>
            </a:r>
            <a:r>
              <a:rPr kumimoji="1" lang="ko-KR" altLang="en-US" dirty="0"/>
              <a:t>를 하게 되면 변수 </a:t>
            </a:r>
            <a:r>
              <a:rPr kumimoji="1" lang="en-US" altLang="ko-KR" dirty="0"/>
              <a:t>a,</a:t>
            </a:r>
            <a:r>
              <a:rPr kumimoji="1" lang="ko-KR" altLang="en-US" dirty="0"/>
              <a:t> </a:t>
            </a:r>
            <a:r>
              <a:rPr kumimoji="1" lang="en-US" altLang="ko-KR" dirty="0"/>
              <a:t>b</a:t>
            </a:r>
            <a:r>
              <a:rPr kumimoji="1" lang="ko-KR" altLang="en-US" dirty="0"/>
              <a:t>는 같은 리스트를 공유하게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되면 </a:t>
            </a:r>
            <a:r>
              <a:rPr kumimoji="1" lang="en-US" altLang="ko-KR" dirty="0"/>
              <a:t>b</a:t>
            </a:r>
            <a:r>
              <a:rPr kumimoji="1" lang="ko-KR" altLang="en-US" dirty="0"/>
              <a:t>를 수정하고 </a:t>
            </a:r>
            <a:r>
              <a:rPr kumimoji="1" lang="en-US" altLang="ko-KR" dirty="0"/>
              <a:t>a</a:t>
            </a:r>
            <a:r>
              <a:rPr kumimoji="1" lang="ko-KR" altLang="en-US" dirty="0"/>
              <a:t>를 출력하면 수정한 결과가 나오기 때문에 메모리를 복사하는 깊은 복사가 필요하다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깊은 복사 방법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ore-KR" b="1" dirty="0"/>
              <a:t>copy(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메서드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복사할 변수 </a:t>
            </a:r>
            <a:r>
              <a:rPr kumimoji="1" lang="en-US" altLang="ko-KR" dirty="0"/>
              <a:t>= </a:t>
            </a:r>
            <a:r>
              <a:rPr kumimoji="1" lang="ko-KR" altLang="en-US" dirty="0"/>
              <a:t>리스트</a:t>
            </a:r>
            <a:r>
              <a:rPr kumimoji="1" lang="en-US" altLang="ko-KR" dirty="0"/>
              <a:t>.copy()</a:t>
            </a:r>
            <a:endParaRPr kumimoji="1" lang="en-US" altLang="ko-KR" b="1" dirty="0"/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b="1" dirty="0"/>
              <a:t>[:] </a:t>
            </a:r>
            <a:r>
              <a:rPr kumimoji="1" lang="ko-KR" altLang="en-US" b="1" dirty="0"/>
              <a:t>리스트 슬라이싱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복사할 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리스트</a:t>
            </a:r>
            <a:r>
              <a:rPr kumimoji="1" lang="en-US" altLang="ko-KR" dirty="0"/>
              <a:t>[:]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538A2D-63F5-884D-85BC-4E39B609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8AD3CC-58A0-6646-BF09-CC627110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27" y="5329047"/>
            <a:ext cx="2642759" cy="14660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DD9D61-5E58-064F-93B5-9092B155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35" y="5329047"/>
            <a:ext cx="2208449" cy="816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BD17DE-0E5D-2743-9530-0257DC7B4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708" y="3830022"/>
            <a:ext cx="2443398" cy="27843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2C0BF2B-AD80-CE4C-B466-15B2F7253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317" y="5301456"/>
            <a:ext cx="1936034" cy="129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36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150A5-1475-EB4A-9DB8-ABBFA59C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튜플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8311DD-7C9C-844B-BBE4-30624BF8B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615339"/>
          </a:xfrm>
        </p:spPr>
        <p:txBody>
          <a:bodyPr/>
          <a:lstStyle/>
          <a:p>
            <a:r>
              <a:rPr kumimoji="1" lang="en-US" altLang="ko-Kore-KR" b="1" dirty="0"/>
              <a:t>(</a:t>
            </a:r>
            <a:r>
              <a:rPr kumimoji="1" lang="en-US" altLang="ko-KR" b="1" dirty="0"/>
              <a:t>)</a:t>
            </a:r>
            <a:r>
              <a:rPr kumimoji="1" lang="ko-Kore-KR" altLang="en-US" dirty="0"/>
              <a:t>안에</a:t>
            </a:r>
            <a:r>
              <a:rPr kumimoji="1" lang="ko-KR" altLang="en-US" dirty="0"/>
              <a:t> 여러가지 데이터 타입의 값들이 저장된 형태의 자료구조</a:t>
            </a:r>
            <a:r>
              <a:rPr kumimoji="1" lang="ko-Kore-KR" altLang="en-US" dirty="0"/>
              <a:t>이다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빈 튜플을 만드는 방법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a = () or a = tuple()</a:t>
            </a:r>
          </a:p>
          <a:p>
            <a:r>
              <a:rPr kumimoji="1" lang="ko-KR" altLang="en-US" dirty="0">
                <a:sym typeface="Wingdings" pitchFamily="2" charset="2"/>
              </a:rPr>
              <a:t>튜플은 인덱싱 등으로 값에 접근은 가능하지만 값 수정은 불가능하다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다른 데이터 타입이 들어가도 상관 없다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C, C++,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Java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배열 처럼 </a:t>
            </a:r>
            <a:r>
              <a:rPr kumimoji="1" lang="en-US" altLang="ko-KR" dirty="0">
                <a:sym typeface="Wingdings" pitchFamily="2" charset="2"/>
              </a:rPr>
              <a:t>n</a:t>
            </a:r>
            <a:r>
              <a:rPr kumimoji="1" lang="ko-KR" altLang="en-US" dirty="0">
                <a:sym typeface="Wingdings" pitchFamily="2" charset="2"/>
              </a:rPr>
              <a:t>차원 튜플 형태를 제공한다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5F2759-C4DC-CE43-AFA3-B76817CD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4757487"/>
            <a:ext cx="2692400" cy="95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50D23-7A34-2548-B60A-D367BA74C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" y="5954829"/>
            <a:ext cx="2692400" cy="520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37959E-1B39-314B-A9F4-F7999319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124" y="3985595"/>
            <a:ext cx="2489200" cy="52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6ABFFE-0309-214E-A7FF-3F89DE507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2124" y="4627312"/>
            <a:ext cx="762000" cy="39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4C8E78-1E7B-4543-86DF-9F21058B3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743" y="5233737"/>
            <a:ext cx="1346200" cy="546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6E5605-2167-9849-9CCE-DB7F17946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4743" y="5929429"/>
            <a:ext cx="5359400" cy="54610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256FF90-5086-B74A-B587-4C1521EF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1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F89DF-1B53-1245-A483-9E0E9B80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BAB70-7098-3E4C-A44B-4549D3DCD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파이썬의</a:t>
            </a:r>
            <a:r>
              <a:rPr kumimoji="1" lang="ko-KR" altLang="en-US" dirty="0"/>
              <a:t> 변수는 항상 선언과 동시에 값을 초기화를 해야한다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변수의 데이터 타입은 초기화되는 값의 타입이다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‘,’</a:t>
            </a:r>
            <a:r>
              <a:rPr kumimoji="1" lang="ko-KR" altLang="en-US" dirty="0"/>
              <a:t> 를 사용해 동시에 여러 개의 변수를 초기화 시킬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374701-D649-CB46-BAE1-9BC07846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4047330"/>
            <a:ext cx="5166686" cy="2356009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7DFD3F-21EB-1642-A579-7501EEB5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61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7912E-0FC6-F944-9D82-DCC48D9D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958C5-85BC-6E4B-9F0B-DA23FE48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499025"/>
            <a:ext cx="11274612" cy="4615339"/>
          </a:xfrm>
        </p:spPr>
        <p:txBody>
          <a:bodyPr/>
          <a:lstStyle/>
          <a:p>
            <a:r>
              <a:rPr kumimoji="1" lang="ko-Kore-KR" altLang="en-US" dirty="0"/>
              <a:t>파이썬의</a:t>
            </a:r>
            <a:r>
              <a:rPr kumimoji="1" lang="ko-KR" altLang="en-US" dirty="0"/>
              <a:t> 사전은 </a:t>
            </a:r>
            <a:r>
              <a:rPr kumimoji="1" lang="en-US" altLang="ko-KR" dirty="0"/>
              <a:t>{key:value}</a:t>
            </a:r>
            <a:r>
              <a:rPr kumimoji="1" lang="ko-KR" altLang="en-US" dirty="0"/>
              <a:t>의 형태로 여러 데이터 타입이 저장되는 자료구조이다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ore-KR" dirty="0"/>
              <a:t>key</a:t>
            </a:r>
            <a:r>
              <a:rPr kumimoji="1" lang="ko-KR" altLang="en-US" dirty="0"/>
              <a:t>값과 </a:t>
            </a:r>
            <a:r>
              <a:rPr kumimoji="1" lang="en-US" altLang="ko-KR" dirty="0"/>
              <a:t>value </a:t>
            </a:r>
            <a:r>
              <a:rPr kumimoji="1" lang="ko-KR" altLang="en-US" dirty="0"/>
              <a:t>값은 항상 쌍으로 있어야하며 둘 중 하나만 있을 수는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key </a:t>
            </a:r>
            <a:r>
              <a:rPr kumimoji="1" lang="ko-KR" altLang="en-US" dirty="0"/>
              <a:t>값은</a:t>
            </a:r>
            <a:r>
              <a:rPr kumimoji="1" lang="en-US" altLang="ko-KR" dirty="0"/>
              <a:t> int, float, str, bool,</a:t>
            </a:r>
            <a:r>
              <a:rPr kumimoji="1" lang="ko-KR" altLang="en-US" dirty="0"/>
              <a:t> </a:t>
            </a:r>
            <a:r>
              <a:rPr kumimoji="1" lang="en-US" altLang="ko-KR" dirty="0"/>
              <a:t>tuple</a:t>
            </a:r>
            <a:r>
              <a:rPr kumimoji="1" lang="ko-KR" altLang="en-US" dirty="0"/>
              <a:t> 타입의 값만 가능하다</a:t>
            </a:r>
            <a:r>
              <a:rPr kumimoji="1" lang="en-US" altLang="ko-KR" dirty="0"/>
              <a:t>.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고유한 값만 가능</a:t>
            </a:r>
            <a:r>
              <a:rPr kumimoji="1" lang="en-US" altLang="ko-KR" b="1" dirty="0"/>
              <a:t>!)</a:t>
            </a:r>
          </a:p>
          <a:p>
            <a:r>
              <a:rPr kumimoji="1" lang="en-US" altLang="ko-Kore-KR" dirty="0"/>
              <a:t>value</a:t>
            </a:r>
            <a:r>
              <a:rPr kumimoji="1" lang="ko-KR" altLang="en-US" dirty="0"/>
              <a:t> 값은 어떤 타입이든 모두 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{}</a:t>
            </a:r>
            <a:r>
              <a:rPr kumimoji="1" lang="ko-KR" altLang="en-US" dirty="0"/>
              <a:t> 안에 </a:t>
            </a:r>
            <a:r>
              <a:rPr kumimoji="1" lang="en-US" altLang="ko-KR" dirty="0"/>
              <a:t>key : value </a:t>
            </a:r>
            <a:r>
              <a:rPr kumimoji="1" lang="ko-KR" altLang="en-US" dirty="0"/>
              <a:t>쌍의 순서가 상관 없으므로 일반적인 인덱싱이 불가능하다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value </a:t>
            </a:r>
            <a:r>
              <a:rPr kumimoji="1" lang="ko-KR" altLang="en-US" dirty="0"/>
              <a:t>을 호출 하려면 그 쌍이 되는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의 값을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사전 명</a:t>
            </a:r>
            <a:r>
              <a:rPr kumimoji="1" lang="en-US" altLang="ko-KR" dirty="0"/>
              <a:t>[key</a:t>
            </a:r>
            <a:r>
              <a:rPr kumimoji="1" lang="ko-KR" altLang="en-US" dirty="0"/>
              <a:t>값</a:t>
            </a:r>
            <a:r>
              <a:rPr kumimoji="1" lang="en-US" altLang="ko-KR" dirty="0"/>
              <a:t>]”</a:t>
            </a:r>
            <a:r>
              <a:rPr kumimoji="1" lang="ko-KR" altLang="en-US" dirty="0"/>
              <a:t>를 호출한다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value </a:t>
            </a:r>
            <a:r>
              <a:rPr kumimoji="1" lang="ko-KR" altLang="en-US" dirty="0"/>
              <a:t>값을 수정할 때는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사전 명</a:t>
            </a:r>
            <a:r>
              <a:rPr kumimoji="1" lang="en-US" altLang="ko-KR" dirty="0"/>
              <a:t>[key</a:t>
            </a:r>
            <a:r>
              <a:rPr kumimoji="1" lang="ko-KR" altLang="en-US" dirty="0"/>
              <a:t>값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수정할 값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형태로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같은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 값이 있을 경우 제일 뒤에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값의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설정한다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BA6B81-3650-C84B-985E-3E97AC72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5835316"/>
            <a:ext cx="5080000" cy="831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0770D9-F509-5047-BB23-1C7B780B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835315"/>
            <a:ext cx="3072063" cy="78509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2B3058-1ED4-7346-8196-E097B19A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24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6570C-BB46-DC4B-9743-0E86E140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사전에 사용되는 메서드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35907-C6B9-584E-A818-81AA49BA0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ore-KR" b="1" dirty="0"/>
              <a:t>dict() :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사전으로 만들어준다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keys()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사전의 키 값들을 리스트 형태로 반환한다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리스트는 아님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b="1" dirty="0"/>
              <a:t>values()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사전의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값들을 리스트 형태로 반환한다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리스트는 아님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b="1" dirty="0"/>
              <a:t>items()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사전의 </a:t>
            </a:r>
            <a:r>
              <a:rPr kumimoji="1" lang="en-US" altLang="ko-KR" dirty="0"/>
              <a:t>key, value</a:t>
            </a:r>
            <a:r>
              <a:rPr kumimoji="1" lang="ko-KR" altLang="en-US" dirty="0"/>
              <a:t> 쌍을 튜플로 묶은 값들을 리스트 형태로 반환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리스트는 아님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A9FD38-2606-0A4E-9481-48335352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047331"/>
            <a:ext cx="5486400" cy="96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2D0237-77A2-3047-A60B-20AFDF7BC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329071"/>
            <a:ext cx="6883400" cy="8763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CB15B-41C7-914D-8DAA-88911223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1076B-0171-AF48-9F4E-9EE35A3D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884" y="3933324"/>
            <a:ext cx="4000500" cy="723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8D21E3-8397-7E48-9ACF-4B132101B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884" y="4751824"/>
            <a:ext cx="2997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4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F45D36-EACF-614C-B127-62388962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BDE4F-4385-9B40-A6A4-9A18176DC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ko-Kore-KR" altLang="en-US" dirty="0"/>
              <a:t>사전과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{}</a:t>
            </a:r>
            <a:r>
              <a:rPr kumimoji="1" lang="ko-KR" altLang="en-US" dirty="0"/>
              <a:t>로 묶지만 값만 저장된다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중복을 허락하지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set()</a:t>
            </a:r>
            <a:r>
              <a:rPr kumimoji="1" lang="ko-KR" altLang="en-US" dirty="0"/>
              <a:t>로 다른 데이터 타입을 사전으로 변환 시킬 수 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수학의</a:t>
            </a:r>
            <a:r>
              <a:rPr kumimoji="1" lang="ko-KR" altLang="en-US" dirty="0"/>
              <a:t> 집합과 같이 합집합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차집합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부분집합 등의 연산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메서드들을 지원한다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순서가 의미가 없어 인덱싱이 불가능하다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9A28B-BFD1-A540-9CCB-FF5C0562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C4D06-ADAD-0144-A82D-D78240F1A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94" y="6113629"/>
            <a:ext cx="4448796" cy="485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8CF75D-B952-604E-BD24-15FA4BD5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4" y="4398276"/>
            <a:ext cx="3411337" cy="14971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5C5637-E983-BC48-B8CB-184ACED44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96187"/>
            <a:ext cx="4284323" cy="824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891A1F-D4A5-A648-9051-8CD36F76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57034"/>
            <a:ext cx="3008975" cy="82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4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6F106-87DA-6F4A-BB94-AC38D97F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사전의 연산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AF1520-7BA1-2441-A5C3-BCC3979DD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b="1" dirty="0"/>
              <a:t>교집합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set1 &amp; set2 or set1.intersection(set2)</a:t>
            </a:r>
          </a:p>
          <a:p>
            <a:r>
              <a:rPr kumimoji="1" lang="ko-KR" altLang="en-US" b="1" dirty="0"/>
              <a:t>합집합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set1 | set2 or set1.union(set2)</a:t>
            </a:r>
          </a:p>
          <a:p>
            <a:r>
              <a:rPr kumimoji="1" lang="ko-KR" altLang="en-US" b="1" dirty="0"/>
              <a:t>차집합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set1 – set2 or set1.difference(set2)</a:t>
            </a:r>
          </a:p>
          <a:p>
            <a:r>
              <a:rPr kumimoji="1" lang="ko-KR" altLang="en-US" b="1" dirty="0"/>
              <a:t>대칭 차집합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set1 ^ set2 or set1.symmetric_difference(set2)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DCD14-8223-E946-9BBD-60BF1265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508B4-3DD2-ED48-9D15-77DEF609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4" y="4732658"/>
            <a:ext cx="2159000" cy="135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DF6EC5-747D-4847-A304-C6BA7AE8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18" y="4732658"/>
            <a:ext cx="2400135" cy="135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3C23B5-8861-AC4F-91F6-808732EE1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27" y="4669158"/>
            <a:ext cx="3581400" cy="1422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ACFDB7-7C57-9346-B1D8-16DC3AE06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719" y="4883444"/>
            <a:ext cx="2177784" cy="12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8C1CB-BDD1-BB49-917C-F75144122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기타</a:t>
            </a:r>
            <a:r>
              <a:rPr kumimoji="1" lang="en-US" altLang="ko-KR" dirty="0"/>
              <a:t> </a:t>
            </a:r>
            <a:r>
              <a:rPr kumimoji="1" lang="ko-KR" altLang="en-US" dirty="0"/>
              <a:t>중요 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147FB-653A-7548-8B14-DBE70403D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442053"/>
            <a:ext cx="11274612" cy="5339747"/>
          </a:xfrm>
        </p:spPr>
        <p:txBody>
          <a:bodyPr/>
          <a:lstStyle/>
          <a:p>
            <a:r>
              <a:rPr kumimoji="1" lang="en-US" altLang="ko-Kore-KR" b="1" dirty="0"/>
              <a:t>zip(</a:t>
            </a:r>
            <a:r>
              <a:rPr kumimoji="1" lang="en-US" altLang="ko-KR" b="1" dirty="0"/>
              <a:t>coll1, coll2</a:t>
            </a:r>
            <a:r>
              <a:rPr kumimoji="1" lang="en-US" altLang="ko-Kore-KR" b="1" dirty="0"/>
              <a:t>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두 컬렉션 리터럴 변수를 튜플 쌍으로 합쳐서 반환 하는 내장 함수이다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map(fuc,</a:t>
            </a:r>
            <a:r>
              <a:rPr kumimoji="1" lang="en-US" altLang="ko-KR" b="1" dirty="0"/>
              <a:t>coll1</a:t>
            </a:r>
            <a:r>
              <a:rPr kumimoji="1" lang="en-US" altLang="ko-Kore-KR" b="1" dirty="0"/>
              <a:t>)</a:t>
            </a:r>
            <a:r>
              <a:rPr kumimoji="1" lang="en-US" altLang="ko-KR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컬렉션 리터럴 변수의 요소들 하나하나에 </a:t>
            </a:r>
            <a:r>
              <a:rPr kumimoji="1" lang="en-US" altLang="ko-KR" dirty="0"/>
              <a:t>fuc(</a:t>
            </a:r>
            <a:r>
              <a:rPr kumimoji="1" lang="ko-KR" altLang="en-US" dirty="0"/>
              <a:t>함수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적용하여 반환하는 내장 함수이다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len()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매개변수로 받은 컬렉션 리터럴 변수의 길이를 반환하는 내장 함수 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3B87A-2754-7046-8079-DDD923F4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F34708-9AC8-1049-9E0D-81C93C81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4712098"/>
            <a:ext cx="2819155" cy="1325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A8FBF5-59E2-614E-8D5C-7034CF59C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" y="6025680"/>
            <a:ext cx="3086100" cy="241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A5831E-6FF0-574A-92F0-EA99D08DB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161" y="5004672"/>
            <a:ext cx="4257858" cy="889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F83D85-1EC7-C648-BD0F-07F60F0ED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61" y="5837636"/>
            <a:ext cx="2368296" cy="400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493132-47BC-3A44-8ED7-32E738B72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430" y="4908676"/>
            <a:ext cx="3382552" cy="8890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0B0B10-77E2-1E46-A176-3D65C53C2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887" y="5771126"/>
            <a:ext cx="1021989" cy="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00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EB79E-E725-234C-9C35-826F4E2E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조건문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760B1-B9C2-024A-B18F-343C6B75F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if 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파이썬의 조건문의 실행 명령은 블록 단위로 구분된다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if-else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if</a:t>
            </a:r>
            <a:r>
              <a:rPr kumimoji="1" lang="ko-KR" altLang="en-US" dirty="0"/>
              <a:t>문이 참일 때는 </a:t>
            </a:r>
            <a:r>
              <a:rPr kumimoji="1" lang="en-US" altLang="ko-KR" dirty="0"/>
              <a:t>if</a:t>
            </a:r>
            <a:r>
              <a:rPr kumimoji="1" lang="ko-KR" altLang="en-US" dirty="0"/>
              <a:t> 아래 블록 명령이 실행되고 거짓일 경우 </a:t>
            </a:r>
            <a:r>
              <a:rPr kumimoji="1" lang="en-US" altLang="ko-KR" dirty="0"/>
              <a:t>else </a:t>
            </a:r>
            <a:r>
              <a:rPr kumimoji="1" lang="ko-KR" altLang="en-US" dirty="0"/>
              <a:t>아래 블록 명령이 실행된다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elif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다른 언어의 </a:t>
            </a:r>
            <a:r>
              <a:rPr kumimoji="1" lang="en-US" altLang="ko-KR" dirty="0"/>
              <a:t>if-else if</a:t>
            </a:r>
            <a:r>
              <a:rPr kumimoji="1" lang="ko-KR" altLang="en-US" dirty="0"/>
              <a:t> 문과 같은 동작을 한다</a:t>
            </a:r>
            <a:r>
              <a:rPr kumimoji="1" lang="en-US" altLang="ko-KR" dirty="0"/>
              <a:t>. if</a:t>
            </a:r>
            <a:r>
              <a:rPr kumimoji="1" lang="ko-KR" altLang="en-US" dirty="0"/>
              <a:t>문과 </a:t>
            </a:r>
            <a:r>
              <a:rPr kumimoji="1" lang="en-US" altLang="ko-KR" dirty="0"/>
              <a:t>elif</a:t>
            </a:r>
            <a:r>
              <a:rPr kumimoji="1" lang="ko-KR" altLang="en-US" dirty="0"/>
              <a:t>가 같이 쓰이면 </a:t>
            </a:r>
            <a:r>
              <a:rPr kumimoji="1" lang="en-US" altLang="ko-KR" dirty="0"/>
              <a:t>if</a:t>
            </a:r>
            <a:r>
              <a:rPr kumimoji="1" lang="ko-KR" altLang="en-US" dirty="0"/>
              <a:t>부터 조건을 검사하면서 제일 먼저 만족하는 조건을 실행한다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360E2-1C46-1E40-8FDE-03C7299F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6EE36-F9CE-874F-884A-D7D6C4DF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4639564"/>
            <a:ext cx="2632142" cy="7919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FBA3E9-AB25-0442-80D6-0FCAC456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" y="5386673"/>
            <a:ext cx="837184" cy="470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65FAA3-B4FF-0C42-AC95-88EDA13F9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465" y="4452049"/>
            <a:ext cx="2784809" cy="1693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9F18B7-B262-4C48-8265-F7E564AC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465" y="6114097"/>
            <a:ext cx="839665" cy="4851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2903C2-491F-244B-89F2-34D02AEE5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578" y="4452049"/>
            <a:ext cx="2275189" cy="16931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03BBBDA-0E89-754B-9F73-91960CF7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578" y="6121209"/>
            <a:ext cx="837184" cy="470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14F6C31-99ED-824A-A7B6-4D4E72412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740" y="4444099"/>
            <a:ext cx="2244060" cy="16699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E24856-7761-B34B-9F4A-CD67B605B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741" y="6076695"/>
            <a:ext cx="918276" cy="70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62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A8286-EC7D-E247-9D76-D03276CB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반복문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4E3D9-371C-BE43-8F6C-C49565803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ore-KR" b="1" dirty="0"/>
              <a:t>while loop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조건이</a:t>
            </a:r>
            <a:r>
              <a:rPr kumimoji="1" lang="ko-KR" altLang="en-US" dirty="0"/>
              <a:t> 참일 때 동안 반복하는 반복문 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제어 변수를 선언하여 같이 사용한다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break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반복을 멈추는 키워드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반복문 내부에서 이 키워드를 만나면 그 시점에서 반복문이 종료된다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continue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다음 </a:t>
            </a:r>
            <a:r>
              <a:rPr kumimoji="1" lang="en-US" altLang="ko-KR" dirty="0"/>
              <a:t>loop</a:t>
            </a:r>
            <a:r>
              <a:rPr kumimoji="1" lang="ko-KR" altLang="en-US" dirty="0"/>
              <a:t>로 넘어가는 키워드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반복문 내부에서 이 키워드를 만나면 그 시점에서 바로 다음 반복으로 넘어간다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pass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아무 의미 없는 키워드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보통 반복문 내부 작성 전에 대기 용으로 적어 넣는다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043B6E-3776-904D-A4EC-33B2B53F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4DB25-0FCB-2840-8CE3-9939047B0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973" y="5025644"/>
            <a:ext cx="2459029" cy="11739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BD466D-348F-084A-93E1-A94818721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73" y="6199632"/>
            <a:ext cx="1187227" cy="614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14D5E8-C1C8-1549-964C-1CA4982DD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593" y="4989005"/>
            <a:ext cx="1728383" cy="17927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4B7D36-8DCA-CD41-BCCE-3C67FCC4B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76" y="4989005"/>
            <a:ext cx="1251712" cy="528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4289AA-AE29-6D4E-9F31-5B87A843A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358" y="5001545"/>
            <a:ext cx="2836745" cy="12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69F95-AE29-CE44-BCD9-C8AE19583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반</a:t>
            </a:r>
            <a:r>
              <a:rPr kumimoji="1" lang="ko-KR" altLang="en-US" dirty="0"/>
              <a:t>복</a:t>
            </a:r>
            <a:r>
              <a:rPr kumimoji="1" lang="ko-Kore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3F705-9E2C-EB45-A4C9-858BBCA00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ore-KR" b="1" dirty="0"/>
              <a:t>for loop </a:t>
            </a:r>
            <a:r>
              <a:rPr kumimoji="1" lang="en-US" altLang="ko-Kore-KR" dirty="0"/>
              <a:t>: in</a:t>
            </a:r>
            <a:r>
              <a:rPr kumimoji="1" lang="ko-KR" altLang="en-US" dirty="0"/>
              <a:t>을 기준으로 오른쪽의 컬렉션 리터럴 변수의 요소들을 하나씩 꺼내서 왼쪽의 변수에 넣는 행위를 반복하는 </a:t>
            </a:r>
            <a:r>
              <a:rPr kumimoji="1" lang="en-US" altLang="ko-KR" dirty="0"/>
              <a:t>loop, </a:t>
            </a:r>
            <a:r>
              <a:rPr kumimoji="1" lang="ko-KR" altLang="en-US" dirty="0"/>
              <a:t>반복 횟수는 컬렉션 리터럴 변수의 요소의 개수 만큼 반복한다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다중 반복문을 지원한다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F10B0-9252-EE4A-ACF0-305B35DD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7EAE58-6580-A043-9BB7-86E1EDDA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72" y="3006544"/>
            <a:ext cx="2709420" cy="9439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BD5515-ABC0-1D4F-A0C1-B36E99E53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72" y="3950472"/>
            <a:ext cx="1227498" cy="3867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FF71F5-9ACA-7043-9E44-803A4A262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72" y="4926679"/>
            <a:ext cx="2709420" cy="1027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26E82F-C4EA-704E-9844-286FCB30F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72" y="5938237"/>
            <a:ext cx="1313844" cy="4139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B3F907-5C70-7A45-BFD6-C5D42FB2ED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147" y="3006544"/>
            <a:ext cx="2490012" cy="943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BE6DD7D-AD12-E944-8415-8D9C80971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147" y="3912489"/>
            <a:ext cx="1227498" cy="3867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AC9578-B91F-ED46-9459-9A0169FAF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957" y="3006543"/>
            <a:ext cx="3270615" cy="90594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37341F-1613-9E4B-A24D-028ED635A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889" y="3902162"/>
            <a:ext cx="919079" cy="349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A50E1B-D0A6-534D-89E3-690C27144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146" y="4502701"/>
            <a:ext cx="3270615" cy="1180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B1FF7F-7B6D-2C4D-A31C-3DB909E36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6961" y="5674379"/>
            <a:ext cx="7397750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5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120F9-5F10-3B40-B6F7-187D4EEA9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for loop</a:t>
            </a:r>
            <a:r>
              <a:rPr kumimoji="1" lang="ko-KR" altLang="en-US" dirty="0"/>
              <a:t> 활용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60B214-44FE-254D-8D69-960903F68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r</a:t>
            </a:r>
            <a:r>
              <a:rPr kumimoji="1" lang="en-US" altLang="ko-KR" b="1" dirty="0"/>
              <a:t>ange(start=0,end,step=1)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 start</a:t>
            </a:r>
            <a:r>
              <a:rPr kumimoji="1" lang="ko-KR" altLang="en-US" dirty="0"/>
              <a:t>부터 </a:t>
            </a:r>
            <a:r>
              <a:rPr kumimoji="1" lang="en-US" altLang="ko-KR" dirty="0"/>
              <a:t>end-1</a:t>
            </a:r>
            <a:r>
              <a:rPr kumimoji="1" lang="ko-KR" altLang="en-US" dirty="0"/>
              <a:t>까지 </a:t>
            </a:r>
            <a:r>
              <a:rPr kumimoji="1" lang="en-US" altLang="ko-KR" dirty="0"/>
              <a:t>step</a:t>
            </a:r>
            <a:r>
              <a:rPr kumimoji="1" lang="ko-KR" altLang="en-US" dirty="0"/>
              <a:t>만큼 증가하는 리스트 형태를 반환하는 내장함수이다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ore-KR" b="1" dirty="0"/>
              <a:t>zip</a:t>
            </a:r>
            <a:r>
              <a:rPr kumimoji="1" lang="ko-KR" altLang="en-US" dirty="0"/>
              <a:t>함수로 반복문 제어 변수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개를 사용할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문자열을 하나하나 출력 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57D6BD-D5E1-A54B-A372-FE831615D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58F6E4-3816-E840-988E-6772F7AAE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30" y="5939998"/>
            <a:ext cx="2975983" cy="477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718181-12D5-CF4E-B768-0E2F80AA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0" y="4319182"/>
            <a:ext cx="3683673" cy="1620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F246DF-F1DA-1F4C-B6D1-E0B55A8C2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4319182"/>
            <a:ext cx="4910160" cy="7347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519E28-CB51-AC4B-94FE-249A0EEA9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099" y="5053913"/>
            <a:ext cx="784311" cy="16368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0B0441-0C22-794B-9A7C-5A9AC6D6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9630" y="5268791"/>
            <a:ext cx="2810346" cy="7347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D864227-1008-F548-AAE6-00144CA729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9630" y="5973934"/>
            <a:ext cx="1669965" cy="34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04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201FCE-3F57-A841-A5FA-61103552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for loop</a:t>
            </a:r>
            <a:r>
              <a:rPr kumimoji="1" lang="ko-KR" altLang="en-US" dirty="0"/>
              <a:t> 활용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9CA0A-444F-554A-80FC-F7C6A12BF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enumerate()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컬렉션 리터럴 변수의 요소와 인덱스를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튜플로 묶어서 반환하는 내장 함수 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reversed()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컬렉션 리터럴 변수의 요소들을 거꾸로 바꿔서 반환하는 내장 함수 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b="1" dirty="0"/>
              <a:t>리스트 내포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반복문의 제어 변수 값들로 리스트를 한번에 생성 할 수 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064255-43FB-A847-B387-4FE14DAF1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D6055-8E18-714B-86CB-80E3C4E2E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4" y="4988414"/>
            <a:ext cx="555883" cy="1429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3D9DD0-2F3F-894E-A897-DCA418BBC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95" y="4047330"/>
            <a:ext cx="3351583" cy="9410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8FB42E-08FA-FA41-A8A0-19636B563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287" y="4041139"/>
            <a:ext cx="2705619" cy="9410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F17BCE-DD38-7448-881D-2F08DC3A4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286" y="4982223"/>
            <a:ext cx="1248101" cy="4825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DDC9FB-C611-5645-8D32-4EF933620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899" y="4041139"/>
            <a:ext cx="3142773" cy="6420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9FFB09-A178-FF41-88A2-33957AF83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899" y="4690122"/>
            <a:ext cx="1899510" cy="3766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6C07E9-D112-7145-B28F-DFC29B462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899" y="5188167"/>
            <a:ext cx="4619344" cy="6420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E4D620-48F1-1249-8E5B-CD4AF12838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898" y="5807400"/>
            <a:ext cx="830993" cy="450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C24600-7A1F-7B46-8EF0-CA02BF16D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8847" y="5544641"/>
            <a:ext cx="3505355" cy="6420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68E15F3-D830-DA4E-B071-3C5917B87A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8846" y="6178280"/>
            <a:ext cx="1887042" cy="45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1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CD747-1028-5140-BE6E-895CC30F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출력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9FEB-CE32-E54E-AED4-BF52FCCB2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파이썬에서</a:t>
            </a:r>
            <a:r>
              <a:rPr kumimoji="1" lang="ko-KR" altLang="en-US" dirty="0"/>
              <a:t> 출력은 </a:t>
            </a:r>
            <a:r>
              <a:rPr kumimoji="1" lang="en-US" altLang="ko-KR" dirty="0"/>
              <a:t>print</a:t>
            </a:r>
            <a:r>
              <a:rPr kumimoji="1" lang="ko-KR" altLang="en-US" dirty="0"/>
              <a:t> 함수를 사용한다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default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en-US" altLang="ko-Kore-KR" b="1" dirty="0"/>
              <a:t>print(</a:t>
            </a:r>
            <a:r>
              <a:rPr kumimoji="1" lang="ko-KR" altLang="en-US" b="1" dirty="0"/>
              <a:t>*</a:t>
            </a:r>
            <a:r>
              <a:rPr kumimoji="1" lang="en-US" altLang="ko-Kore-KR" b="1" dirty="0"/>
              <a:t>value ,sep=＂</a:t>
            </a:r>
            <a:r>
              <a:rPr kumimoji="1" lang="ko-KR" altLang="en-US" b="1" dirty="0"/>
              <a:t> </a:t>
            </a:r>
            <a:r>
              <a:rPr kumimoji="1" lang="en-US" altLang="ko-Kore-KR" b="1" dirty="0"/>
              <a:t>", end=“\n”)</a:t>
            </a:r>
          </a:p>
          <a:p>
            <a:pPr lvl="1">
              <a:buFont typeface="Wingdings" pitchFamily="2" charset="2"/>
              <a:buChar char="ü"/>
            </a:pPr>
            <a:r>
              <a:rPr kumimoji="1" lang="ko-KR" altLang="en-US" b="1" dirty="0"/>
              <a:t> </a:t>
            </a:r>
            <a:r>
              <a:rPr kumimoji="1" lang="en-US" altLang="ko-Kore-KR" b="1" dirty="0"/>
              <a:t>*value</a:t>
            </a:r>
            <a:r>
              <a:rPr kumimoji="1" lang="ko-KR" altLang="en-US" b="1" dirty="0"/>
              <a:t>는 가변 인자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몇개를 넣든 상관없이 튜플로 묶어서 전달 </a:t>
            </a:r>
            <a:endParaRPr kumimoji="1" lang="en-US" altLang="ko-Kore-KR" b="1" dirty="0"/>
          </a:p>
          <a:p>
            <a:r>
              <a:rPr kumimoji="1" lang="en-US" altLang="ko-Kore-KR" dirty="0"/>
              <a:t>value</a:t>
            </a:r>
            <a:r>
              <a:rPr kumimoji="1" lang="ko-KR" altLang="en-US" dirty="0"/>
              <a:t>에 들어온 값들을 출력한다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“,”</a:t>
            </a:r>
            <a:r>
              <a:rPr kumimoji="1" lang="ko-KR" altLang="en-US" dirty="0"/>
              <a:t>를 사용하여 여러 개의 값을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에 전달할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“,”</a:t>
            </a:r>
            <a:r>
              <a:rPr kumimoji="1" lang="ko-KR" altLang="en-US" dirty="0"/>
              <a:t>를 기준으로 두 개의 값 사이에 </a:t>
            </a:r>
            <a:r>
              <a:rPr kumimoji="1" lang="en-US" altLang="ko-KR" dirty="0"/>
              <a:t>sep</a:t>
            </a:r>
            <a:r>
              <a:rPr kumimoji="1" lang="ko-KR" altLang="en-US" dirty="0"/>
              <a:t>의 값을 넣어준다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모든</a:t>
            </a:r>
            <a:r>
              <a:rPr kumimoji="1" lang="ko-KR" altLang="en-US" dirty="0"/>
              <a:t> 출력이 끝나면 </a:t>
            </a:r>
            <a:r>
              <a:rPr kumimoji="1" lang="en-US" altLang="ko-KR" dirty="0"/>
              <a:t>end</a:t>
            </a:r>
            <a:r>
              <a:rPr kumimoji="1" lang="ko-KR" altLang="en-US" dirty="0"/>
              <a:t>의 값을 출력한다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sep, end</a:t>
            </a:r>
            <a:r>
              <a:rPr kumimoji="1" lang="ko-KR" altLang="en-US" dirty="0"/>
              <a:t> 요소는 따로 설정할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D9CC4E-F249-774E-86E5-FB164DEC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640" y="1691323"/>
            <a:ext cx="4207508" cy="10518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E43F2C-D0DD-7341-B179-C231D563A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2" y="5093337"/>
            <a:ext cx="4207504" cy="105187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65565-55B0-9D4C-8949-5893B383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0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1EE82-0631-F54D-B578-A6900A98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전역변수와</a:t>
            </a:r>
            <a:r>
              <a:rPr kumimoji="1" lang="ko-KR" altLang="en-US" dirty="0"/>
              <a:t> 지역변수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5AB27-9AC5-6643-A2EC-43E11AA51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전역변수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프로그램이 끝날 때 까지 사라지지 않고 프로그램 내부 어디서나 호출 가능한 변수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프로그램 종료와 동시에 사라지는 변수이다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지역변수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블록 안에서 선언되는 변수로 그 블록을 벗어나면 사라진다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파이썬에서 블록에서 전역변수를 사용하려면 </a:t>
            </a:r>
            <a:r>
              <a:rPr kumimoji="1" lang="en-US" altLang="ko-KR" dirty="0"/>
              <a:t>global </a:t>
            </a:r>
            <a:r>
              <a:rPr kumimoji="1" lang="ko-KR" altLang="en-US" dirty="0"/>
              <a:t>예약어를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2E5B-9832-8F4E-8B50-5542E24E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31FE77-661C-EB4A-B0D8-C2769AD6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36" y="4041832"/>
            <a:ext cx="1312733" cy="10810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061A2-2C89-BF4C-8609-0D38C9C56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912" y="4041832"/>
            <a:ext cx="1550258" cy="2450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64EB62-5EC8-6042-8876-2F550FDAD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057" y="4041831"/>
            <a:ext cx="2047985" cy="24443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9A08A-DEC3-4B46-82C4-1AB5544B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042" y="4023568"/>
            <a:ext cx="1230064" cy="10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6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A6036-95DD-154C-8561-C80DC0C4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7C8E93-00D8-174B-A07B-7B3AE1A5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422396"/>
            <a:ext cx="11274612" cy="5076873"/>
          </a:xfrm>
        </p:spPr>
        <p:txBody>
          <a:bodyPr/>
          <a:lstStyle/>
          <a:p>
            <a:r>
              <a:rPr kumimoji="1" lang="ko-Kore-KR" altLang="en-US" dirty="0"/>
              <a:t>파이썬에서의</a:t>
            </a:r>
            <a:r>
              <a:rPr kumimoji="1" lang="ko-KR" altLang="en-US" dirty="0"/>
              <a:t> 함수 선언은 </a:t>
            </a:r>
            <a:r>
              <a:rPr kumimoji="1" lang="en-US" altLang="ko-KR" b="1" dirty="0"/>
              <a:t>def</a:t>
            </a:r>
            <a:r>
              <a:rPr kumimoji="1" lang="ko-KR" altLang="en-US" dirty="0"/>
              <a:t>로 시작한다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b="1" dirty="0"/>
              <a:t>정의</a:t>
            </a:r>
            <a:endParaRPr kumimoji="1" lang="en-US" altLang="ko-KR" b="1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b="1" dirty="0"/>
              <a:t> </a:t>
            </a:r>
            <a:r>
              <a:rPr kumimoji="1" lang="en-US" altLang="ko-KR" b="1" dirty="0"/>
              <a:t>def </a:t>
            </a:r>
            <a:r>
              <a:rPr kumimoji="1" lang="ko-KR" altLang="en-US" b="1" dirty="0"/>
              <a:t>함수명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매개변수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</a:p>
          <a:p>
            <a:pPr marL="914400" lvl="2" indent="0">
              <a:buNone/>
            </a:pPr>
            <a:r>
              <a:rPr kumimoji="1" lang="ko-KR" altLang="en-US" b="1" dirty="0"/>
              <a:t> 실행 코드</a:t>
            </a:r>
            <a:endParaRPr kumimoji="1" lang="en-US" altLang="ko-KR" b="1" dirty="0"/>
          </a:p>
          <a:p>
            <a:pPr marL="914400" lvl="2" indent="0">
              <a:buNone/>
            </a:pPr>
            <a:r>
              <a:rPr kumimoji="1" lang="en-US" altLang="ko-KR" b="1" dirty="0"/>
              <a:t> return </a:t>
            </a:r>
            <a:r>
              <a:rPr kumimoji="1" lang="ko-KR" altLang="en-US" b="1" dirty="0"/>
              <a:t>반환할 값</a:t>
            </a:r>
            <a:endParaRPr kumimoji="1" lang="en-US" altLang="ko-KR" b="1" dirty="0"/>
          </a:p>
          <a:p>
            <a:r>
              <a:rPr kumimoji="1" lang="ko-KR" altLang="en-US" b="1" dirty="0"/>
              <a:t>호출 </a:t>
            </a:r>
            <a:endParaRPr kumimoji="1" lang="en-US" altLang="ko-KR" b="1" dirty="0"/>
          </a:p>
          <a:p>
            <a:pPr lvl="1">
              <a:buFont typeface="Wingdings" pitchFamily="2" charset="2"/>
              <a:buChar char="ü"/>
            </a:pPr>
            <a:r>
              <a:rPr kumimoji="1" lang="ko-KR" altLang="en-US" b="1" dirty="0"/>
              <a:t>변수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함수명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매개변수</a:t>
            </a:r>
            <a:r>
              <a:rPr kumimoji="1" lang="en-US" altLang="ko-KR" b="1" dirty="0"/>
              <a:t>)</a:t>
            </a:r>
          </a:p>
          <a:p>
            <a:r>
              <a:rPr kumimoji="1" lang="ko-KR" altLang="en-US" dirty="0"/>
              <a:t>반환하는 값이 필요 없을 경우 </a:t>
            </a:r>
            <a:r>
              <a:rPr kumimoji="1" lang="en-US" altLang="ko-KR" dirty="0"/>
              <a:t>return</a:t>
            </a:r>
            <a:r>
              <a:rPr kumimoji="1" lang="ko-KR" altLang="en-US" dirty="0"/>
              <a:t>을 사용하지 않아도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매개변수는 </a:t>
            </a:r>
            <a:r>
              <a:rPr kumimoji="1" lang="en-US" altLang="ko-KR" dirty="0"/>
              <a:t>,</a:t>
            </a:r>
            <a:r>
              <a:rPr kumimoji="1" lang="ko-KR" altLang="en-US" dirty="0"/>
              <a:t>를 기준으로 몇개를 써도 상관 없다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매개변수의 타입은 변수와 마찬가지로 전달 받는 값의 타입으로 초기화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디폴트 매개변수를 지원한다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C9CF44-E688-3C4E-AA34-49C2835E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EB019C-3EDC-4B42-8372-920E26E63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831" y="3579745"/>
            <a:ext cx="988541" cy="8206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A8E340-4816-EC41-84E5-7B9E2D390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806" y="1691323"/>
            <a:ext cx="3091026" cy="270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66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991AD-EA99-2048-9FA3-79906A01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 응용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71383-14A0-6E47-A945-7E5100CC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615339"/>
          </a:xfrm>
        </p:spPr>
        <p:txBody>
          <a:bodyPr/>
          <a:lstStyle/>
          <a:p>
            <a:r>
              <a:rPr kumimoji="1" lang="ko-Kore-KR" altLang="en-US" b="1" dirty="0"/>
              <a:t>가변</a:t>
            </a:r>
            <a:r>
              <a:rPr kumimoji="1" lang="ko-KR" altLang="en-US" b="1" dirty="0"/>
              <a:t> </a:t>
            </a:r>
            <a:r>
              <a:rPr kumimoji="1" lang="ko-Kore-KR" altLang="en-US" b="1" dirty="0"/>
              <a:t>인수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매개변수를 받게 되면 전달되는 모든 값들이 튜플로 묶어서 전달이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b="1" dirty="0"/>
              <a:t>키워드 가변 인수</a:t>
            </a:r>
            <a:r>
              <a:rPr kumimoji="1" lang="ko-KR" altLang="en-US" dirty="0"/>
              <a:t>로 매개변수를 받게 되면 함수 정의 시 정의한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값과 그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값의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 값의 쌍이 사전으로 만들어져서 전달 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b="1" dirty="0"/>
              <a:t>람다 함수</a:t>
            </a:r>
            <a:r>
              <a:rPr kumimoji="1" lang="ko-KR" altLang="en-US" dirty="0"/>
              <a:t>를 사용하면 간단한 함수를 바로 만들어 변수 처럼 사용할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lambda </a:t>
            </a:r>
            <a:r>
              <a:rPr kumimoji="1" lang="ko-KR" altLang="en-US" dirty="0"/>
              <a:t>변수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디폴트 매개변수 사용 가능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계산식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리턴 값</a:t>
            </a:r>
            <a:r>
              <a:rPr kumimoji="1" lang="en-US" altLang="ko-KR" dirty="0"/>
              <a:t>)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7D6A2C-AEA8-7D49-996D-0B13887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A7A17-D3E6-5A47-9635-AB29C309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54" y="4389396"/>
            <a:ext cx="4075103" cy="1615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95908-62C8-A949-AF6B-38B7E1497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3" y="5985761"/>
            <a:ext cx="550562" cy="7111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16635C-AEFE-5146-A817-D6044451A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117" y="6144482"/>
            <a:ext cx="427682" cy="552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B4C03A-182A-A64B-967C-7C7740043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117" y="4389395"/>
            <a:ext cx="2679928" cy="1754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8C0C13-C1A8-A04B-A213-6184E4627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205" y="4389394"/>
            <a:ext cx="3498332" cy="874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B744B0-BA1D-FC4B-A476-DC9941962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205" y="5263977"/>
            <a:ext cx="549441" cy="3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82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44859-1ED3-C741-A3CB-6856443AD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예외</a:t>
            </a:r>
            <a:r>
              <a:rPr kumimoji="1" lang="ko-KR" altLang="en-US" dirty="0"/>
              <a:t> 처리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1CB70-EA63-2641-BB57-77FA942D6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ko-Kore-KR" altLang="en-US" dirty="0"/>
              <a:t>파이썬에서</a:t>
            </a:r>
            <a:r>
              <a:rPr kumimoji="1" lang="ko-KR" altLang="en-US" dirty="0"/>
              <a:t> 오류 발생 시 그 오류를 처리 해주는 기법이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try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일반 실행 블록이다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except</a:t>
            </a:r>
            <a:r>
              <a:rPr kumimoji="1" lang="en-US" altLang="ko-KR" dirty="0"/>
              <a:t> : try</a:t>
            </a:r>
            <a:r>
              <a:rPr kumimoji="1" lang="ko-KR" altLang="en-US" dirty="0"/>
              <a:t> 블록 수행 중 오류 발생 시 블록 실행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오류가 없을 시 실행되 않는다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finally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예외 상관 없이 반드시 수행되는 블록이다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else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예외가 없을 경우 수행되는 블록이다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 개의 </a:t>
            </a:r>
            <a:r>
              <a:rPr kumimoji="1" lang="en-US" altLang="ko-KR" dirty="0"/>
              <a:t>except</a:t>
            </a:r>
            <a:r>
              <a:rPr kumimoji="1" lang="ko-KR" altLang="en-US" dirty="0"/>
              <a:t>를 사용하여 여러 개의 예외를 처리 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“</a:t>
            </a:r>
            <a:r>
              <a:rPr kumimoji="1" lang="en-US" altLang="ko-Kore-KR" b="1" dirty="0"/>
              <a:t>raise </a:t>
            </a:r>
            <a:r>
              <a:rPr kumimoji="1" lang="ko-KR" altLang="en-US" b="1" dirty="0"/>
              <a:t>예외 이름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으로 오류를 발생 시킬 수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192F1-C770-5542-92C7-987CE2DFA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8392D-2460-CE48-9CE3-20E3F8EB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6" y="4773081"/>
            <a:ext cx="2743200" cy="18126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46186C-77F9-7A46-B79B-24009DEA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86" y="5809396"/>
            <a:ext cx="1790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96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FA0951-5516-5E45-9B56-695DFB804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예외의</a:t>
            </a:r>
            <a:r>
              <a:rPr kumimoji="1" lang="ko-KR" altLang="en-US" dirty="0"/>
              <a:t> 종류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532A7-11B3-084C-B19F-FE67D6906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5042138"/>
          </a:xfrm>
        </p:spPr>
        <p:txBody>
          <a:bodyPr/>
          <a:lstStyle/>
          <a:p>
            <a:r>
              <a:rPr kumimoji="1" lang="en-US" altLang="ko-Kore-KR" b="1" dirty="0"/>
              <a:t>KeyError </a:t>
            </a:r>
            <a:r>
              <a:rPr kumimoji="1" lang="en-US" altLang="ko-Kore-KR" dirty="0"/>
              <a:t>: </a:t>
            </a:r>
            <a:r>
              <a:rPr kumimoji="1" lang="ko-KR" altLang="en-US" dirty="0"/>
              <a:t>없는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 값에 접근하려고 하면 발생</a:t>
            </a:r>
            <a:endParaRPr kumimoji="1" lang="en-US" altLang="ko-KR" dirty="0"/>
          </a:p>
          <a:p>
            <a:r>
              <a:rPr kumimoji="1" lang="en-US" altLang="ko-KR" b="1" dirty="0"/>
              <a:t>ValueError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부적절한 값을 가진 인자를 받았을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참조 값이 없을 때 발생</a:t>
            </a:r>
            <a:endParaRPr kumimoji="1" lang="en-US" altLang="ko-KR" dirty="0"/>
          </a:p>
          <a:p>
            <a:r>
              <a:rPr kumimoji="1" lang="en-US" altLang="ko-KR" b="1" dirty="0"/>
              <a:t>SyntaxError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문법 오류일 때 발생</a:t>
            </a:r>
            <a:endParaRPr kumimoji="1" lang="en-US" altLang="ko-KR" dirty="0"/>
          </a:p>
          <a:p>
            <a:r>
              <a:rPr kumimoji="1" lang="en-US" altLang="ko-KR" b="1" dirty="0"/>
              <a:t>NameError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지역 변수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전역 변수의 이름을 찾을 수 없는 경우 발생</a:t>
            </a:r>
            <a:endParaRPr kumimoji="1" lang="en-US" altLang="ko-KR" dirty="0"/>
          </a:p>
          <a:p>
            <a:r>
              <a:rPr kumimoji="1" lang="en-US" altLang="ko-KR" b="1" dirty="0"/>
              <a:t>ZeroDivisionError</a:t>
            </a:r>
            <a:r>
              <a:rPr kumimoji="1" lang="en-US" altLang="ko-KR" dirty="0"/>
              <a:t> : 0</a:t>
            </a:r>
            <a:r>
              <a:rPr kumimoji="1" lang="ko-KR" altLang="en-US" dirty="0"/>
              <a:t>으로 나누려는 경우 발생</a:t>
            </a:r>
            <a:endParaRPr kumimoji="1" lang="en-US" altLang="ko-KR" dirty="0"/>
          </a:p>
          <a:p>
            <a:r>
              <a:rPr kumimoji="1" lang="en-US" altLang="ko-KR" b="1" dirty="0"/>
              <a:t>FileNotFoundError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존재하지 않는 파일이나 디렉토리에 접근할 때 발생</a:t>
            </a:r>
            <a:endParaRPr kumimoji="1" lang="en-US" altLang="ko-KR" dirty="0"/>
          </a:p>
          <a:p>
            <a:r>
              <a:rPr kumimoji="1" lang="en-US" altLang="ko-KR" b="1" dirty="0"/>
              <a:t>TypeError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서로 다른 타입으로 연산하려고 할 때 발생</a:t>
            </a:r>
            <a:endParaRPr kumimoji="1" lang="en-US" altLang="ko-KR" dirty="0"/>
          </a:p>
          <a:p>
            <a:r>
              <a:rPr kumimoji="1" lang="en-US" altLang="ko-KR" b="1" dirty="0"/>
              <a:t>AttributeError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잘못된 메서드나 속성을 호출하거나 대입했을 때 발생</a:t>
            </a:r>
            <a:endParaRPr kumimoji="1" lang="en-US" altLang="ko-KR" dirty="0"/>
          </a:p>
          <a:p>
            <a:r>
              <a:rPr kumimoji="1" lang="en-US" altLang="ko-KR" b="1" dirty="0"/>
              <a:t>ConnectionError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서버를 켜지 않았을 때 발생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0BA94-617D-FF40-A24E-3D6CDE44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43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3B538-B1DA-CB40-81A5-F6874A0D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제너레이터와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yield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F2F58-5D39-174A-887D-901477855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615339"/>
          </a:xfrm>
        </p:spPr>
        <p:txBody>
          <a:bodyPr/>
          <a:lstStyle/>
          <a:p>
            <a:r>
              <a:rPr kumimoji="1" lang="en-US" altLang="ko-Kore-KR" dirty="0"/>
              <a:t>yield </a:t>
            </a:r>
            <a:r>
              <a:rPr kumimoji="1" lang="ko-KR" altLang="en-US" dirty="0"/>
              <a:t>문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함수를 종료하지 않으면서 값을 계속 반환하는 예약어 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제너레이터</a:t>
            </a:r>
            <a:r>
              <a:rPr kumimoji="1" lang="en-US" altLang="ko-KR" dirty="0"/>
              <a:t>(</a:t>
            </a:r>
            <a:r>
              <a:rPr kumimoji="1" lang="ko-KR" altLang="en-US" dirty="0"/>
              <a:t>생성자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함수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리터럴을 생성해준다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yield</a:t>
            </a:r>
            <a:r>
              <a:rPr kumimoji="1" lang="ko-KR" altLang="en-US" dirty="0"/>
              <a:t>가 포함된 함수이다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D2964D-29FD-794F-B31F-2B759422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8475D5-16F7-9144-8733-6C06B27C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1" y="5338118"/>
            <a:ext cx="1483836" cy="6478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70F92D-90AC-C44D-B113-A127DD895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1" y="3009899"/>
            <a:ext cx="3888366" cy="23282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82EB4C-0344-5C4F-A025-1EE1CA5E8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30" y="3009898"/>
            <a:ext cx="4178476" cy="29827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9D4D100-178D-BE46-9975-F34DD981B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106" y="3009898"/>
            <a:ext cx="2184863" cy="320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58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DE8A4-5D36-4346-87CA-DEEDAC27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함수의 집합 모듈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EBFE04-D1B2-0E42-922A-AA696F028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en-US" altLang="ko-KR" b="1" dirty="0"/>
              <a:t>“</a:t>
            </a:r>
            <a:r>
              <a:rPr kumimoji="1" lang="en-US" altLang="ko-Kore-KR" b="1" dirty="0"/>
              <a:t>import</a:t>
            </a:r>
            <a:r>
              <a:rPr kumimoji="1" lang="ko-KR" altLang="en-US" b="1" dirty="0"/>
              <a:t> 모듈명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으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.py</a:t>
            </a:r>
            <a:r>
              <a:rPr kumimoji="1" lang="ko-KR" altLang="en-US" dirty="0"/>
              <a:t> 파일의 함수들을 읽어와 사용할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“</a:t>
            </a:r>
            <a:r>
              <a:rPr kumimoji="1" lang="en-US" altLang="ko-Kore-KR" b="1" dirty="0"/>
              <a:t>from </a:t>
            </a:r>
            <a:r>
              <a:rPr kumimoji="1" lang="ko-KR" altLang="en-US" b="1" dirty="0"/>
              <a:t>모듈명 </a:t>
            </a:r>
            <a:r>
              <a:rPr kumimoji="1" lang="en-US" altLang="ko-Kore-KR" b="1" dirty="0"/>
              <a:t>import</a:t>
            </a:r>
            <a:r>
              <a:rPr kumimoji="1" lang="ko-KR" altLang="en-US" b="1" dirty="0"/>
              <a:t> 함수 이름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를 사용하면 함수 호출 시 모듈명을 생략할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모듈에는 파이썬에서 제공하는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표준 모듈</a:t>
            </a:r>
            <a:r>
              <a:rPr kumimoji="1" lang="en-US" altLang="ko-KR" b="1" dirty="0"/>
              <a:t>”,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사용자가 직접 만들어 </a:t>
            </a:r>
            <a:r>
              <a:rPr kumimoji="1" lang="ko-KR" altLang="en-US" b="1" dirty="0"/>
              <a:t>사용하는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사용자 정의 모듈</a:t>
            </a:r>
            <a:r>
              <a:rPr kumimoji="1" lang="en-US" altLang="ko-KR" b="1" dirty="0"/>
              <a:t>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외부나 회사 단체에서 제공하는 </a:t>
            </a:r>
            <a:r>
              <a:rPr kumimoji="1" lang="en-US" altLang="ko-KR" b="1" dirty="0"/>
              <a:t>“</a:t>
            </a:r>
            <a:r>
              <a:rPr kumimoji="1" lang="ko-KR" altLang="en-US" b="1" dirty="0"/>
              <a:t>서드 파티</a:t>
            </a:r>
            <a:r>
              <a:rPr kumimoji="1" lang="en-US" altLang="ko-KR" b="1" dirty="0"/>
              <a:t>(3rd Party)</a:t>
            </a:r>
            <a:r>
              <a:rPr kumimoji="1" lang="ko-KR" altLang="en-US" b="1" dirty="0"/>
              <a:t> 모듈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이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서드 파티 모듈로 사람이 상상하는 거의 모든 기능을 구현 할 수 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C1945-C964-8E43-A9E7-6FFEADE0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2DB593-8B4F-3141-ABC7-863C4D96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94" y="4259516"/>
            <a:ext cx="3660475" cy="96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45C171-7C9A-824D-863B-95B629614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94" y="5458572"/>
            <a:ext cx="3706106" cy="97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E66F8C-EF1A-FA47-B2A8-722041835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200" y="5969318"/>
            <a:ext cx="486768" cy="466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A08569-2442-9E41-A5BB-EFB15970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569" y="4762903"/>
            <a:ext cx="486200" cy="465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C462F7-6550-754C-AB18-3F633A390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0" y="4329123"/>
            <a:ext cx="4654762" cy="21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5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FA146-EE5B-2541-8DEE-9887F50B3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표준 모듈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313FF-1EB7-354E-B8B8-34DF922C0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76464"/>
            <a:ext cx="11274612" cy="4195763"/>
          </a:xfrm>
        </p:spPr>
        <p:txBody>
          <a:bodyPr/>
          <a:lstStyle/>
          <a:p>
            <a:r>
              <a:rPr kumimoji="1" lang="ko-Kore-KR" altLang="en-US" dirty="0"/>
              <a:t>파이썬</a:t>
            </a:r>
            <a:r>
              <a:rPr kumimoji="1" lang="ko-KR" altLang="en-US" dirty="0"/>
              <a:t> 인터프리터를 설치하면 자동으로 같이 설치되는 모듈들 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따로 설치나 경로 지정을 하지 않아도 사용가능하다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import sys </a:t>
            </a:r>
          </a:p>
          <a:p>
            <a:pPr marL="0" indent="0">
              <a:buNone/>
            </a:pPr>
            <a:r>
              <a:rPr kumimoji="1" lang="en-US" altLang="ko-Kore-KR" dirty="0"/>
              <a:t>   print(sys.builtin_module_names) </a:t>
            </a:r>
            <a:r>
              <a:rPr kumimoji="1" lang="ko-KR" altLang="en-US" dirty="0"/>
              <a:t>으로 제공되는 표준 모델의 목록을 확인 할 수 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/>
              <a:t>import </a:t>
            </a:r>
            <a:r>
              <a:rPr kumimoji="1" lang="ko-KR" altLang="en-US" dirty="0"/>
              <a:t>모듈명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   </a:t>
            </a:r>
            <a:r>
              <a:rPr kumimoji="1" lang="en-US" altLang="ko-KR" dirty="0"/>
              <a:t>dir(</a:t>
            </a:r>
            <a:r>
              <a:rPr kumimoji="1" lang="ko-KR" altLang="en-US" dirty="0"/>
              <a:t>모듈명</a:t>
            </a:r>
            <a:r>
              <a:rPr kumimoji="1" lang="en-US" altLang="ko-KR" dirty="0"/>
              <a:t>)</a:t>
            </a:r>
            <a:r>
              <a:rPr kumimoji="1" lang="ko-KR" altLang="en-US" dirty="0"/>
              <a:t> 으로 모듈이 제공하는 함수 목록을 확인 할 수 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CDC82-3AEE-AE4A-B782-6A380589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DA90B-3F01-FD49-AD8F-E67DFC91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36" y="5122778"/>
            <a:ext cx="4542223" cy="8689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C594D4-B1DE-8C46-B334-C9FF34D6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36" y="5991725"/>
            <a:ext cx="4572000" cy="30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54C59C-6BA6-DB4D-91E1-7D4456B52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26" y="5942051"/>
            <a:ext cx="4572000" cy="304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E79301-ABEC-084C-8DB1-951B0E04E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226" y="5122778"/>
            <a:ext cx="2896489" cy="8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92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F53A-DDC8-E34B-90F9-9F84747D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사용자 모듈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AFF83-3DBF-1D48-9BCB-4FE749B5F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.py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파일을</a:t>
            </a:r>
            <a:r>
              <a:rPr kumimoji="1" lang="ko-KR" altLang="en-US" dirty="0"/>
              <a:t> 직접 작성하여 모듈로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모듈을 호출 할 때는 </a:t>
            </a:r>
            <a:r>
              <a:rPr kumimoji="1" lang="en-US" altLang="ko-KR" dirty="0"/>
              <a:t>.py</a:t>
            </a:r>
            <a:r>
              <a:rPr kumimoji="1" lang="ko-KR" altLang="en-US" dirty="0"/>
              <a:t>를 뺀 모듈 이름을 </a:t>
            </a:r>
            <a:r>
              <a:rPr kumimoji="1" lang="en-US" altLang="ko-KR" dirty="0"/>
              <a:t>import</a:t>
            </a:r>
            <a:r>
              <a:rPr kumimoji="1" lang="ko-KR" altLang="en-US" dirty="0"/>
              <a:t> 옆에 적어 준다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호출</a:t>
            </a:r>
            <a:r>
              <a:rPr kumimoji="1" lang="ko-KR" altLang="en-US" dirty="0"/>
              <a:t> 할 수 있는 함수는 사용자가 </a:t>
            </a:r>
            <a:r>
              <a:rPr kumimoji="1" lang="en-US" altLang="ko-KR" dirty="0"/>
              <a:t>.py</a:t>
            </a:r>
            <a:r>
              <a:rPr kumimoji="1" lang="ko-KR" altLang="en-US" dirty="0"/>
              <a:t> 파일 내부에 작성한 함수들이다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5EF8CE-9548-6C45-A5C0-555DDA1B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4B470-716D-9941-9235-ADFE74728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94" y="4259516"/>
            <a:ext cx="3660475" cy="96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3AA65A-94B9-1E4A-B94D-938A8588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94" y="5458572"/>
            <a:ext cx="3706106" cy="977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A732C0-77EE-0F48-B2B6-98C70FBB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200" y="5969318"/>
            <a:ext cx="486768" cy="4664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670F95-8448-F344-901A-F7A517D8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569" y="4762903"/>
            <a:ext cx="486200" cy="4659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19E9F6-664D-4B4E-BB60-7B21E446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30" y="4329123"/>
            <a:ext cx="4654762" cy="21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410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16E3E-2A34-154C-B7BB-C54C2184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서드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파티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모듈</a:t>
            </a:r>
            <a:r>
              <a:rPr kumimoji="1" lang="en-US" altLang="ko-Kore-KR" dirty="0"/>
              <a:t>(3</a:t>
            </a:r>
            <a:r>
              <a:rPr kumimoji="1" lang="en-US" altLang="ko-KR" dirty="0"/>
              <a:t>rd Party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module)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56C5CF-C47E-3D4A-98A5-8818C97A6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회사나</a:t>
            </a:r>
            <a:r>
              <a:rPr kumimoji="1" lang="ko-KR" altLang="en-US" dirty="0"/>
              <a:t> 단체가 개발한 모듈들 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pip</a:t>
            </a:r>
            <a:r>
              <a:rPr kumimoji="1" lang="en-US" altLang="ko-KR" dirty="0"/>
              <a:t>(</a:t>
            </a:r>
            <a:r>
              <a:rPr kumimoji="1" lang="ko-KR" altLang="en-US" dirty="0"/>
              <a:t>파이썬 패키지 관리자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통해 설치 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(pip install </a:t>
            </a:r>
            <a:r>
              <a:rPr kumimoji="1" lang="ko-KR" altLang="en-US" dirty="0"/>
              <a:t>모듈 이름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딥러닝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머신러닝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게임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안드로이드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분석 등을 지원하는 여러 라이브러리가 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58995-0F52-3345-9762-E41FC6C8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26" name="Picture 2" descr="Top 10 Python Machine Learning Libraries in 2021 | LIGHT-IT">
            <a:extLst>
              <a:ext uri="{FF2B5EF4-FFF2-40B4-BE49-F238E27FC236}">
                <a16:creationId xmlns:a16="http://schemas.microsoft.com/office/drawing/2014/main" id="{9F13B703-DCB6-0043-A4F9-649258841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082889"/>
            <a:ext cx="4146884" cy="266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. 판다스(pandas)란? : 판다스(pandas)">
            <a:extLst>
              <a:ext uri="{FF2B5EF4-FFF2-40B4-BE49-F238E27FC236}">
                <a16:creationId xmlns:a16="http://schemas.microsoft.com/office/drawing/2014/main" id="{FEDF954C-4949-6345-8C40-1DA3B8FE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78" y="4728411"/>
            <a:ext cx="3232531" cy="20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game 체험기">
            <a:extLst>
              <a:ext uri="{FF2B5EF4-FFF2-40B4-BE49-F238E27FC236}">
                <a16:creationId xmlns:a16="http://schemas.microsoft.com/office/drawing/2014/main" id="{F6F4B05B-774C-FD4D-94EE-55A00501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92" y="3493487"/>
            <a:ext cx="4146884" cy="16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CV with Python] - 01. OpenCV 시작하기">
            <a:extLst>
              <a:ext uri="{FF2B5EF4-FFF2-40B4-BE49-F238E27FC236}">
                <a16:creationId xmlns:a16="http://schemas.microsoft.com/office/drawing/2014/main" id="{7DE9722D-376B-8644-996B-DF0E3B543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442" y="4728411"/>
            <a:ext cx="3232531" cy="202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01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27D0C-EF0C-B641-AFF8-074147B8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58B9A0-62A2-0B4C-8D74-011BAB1AD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파이썬에서</a:t>
            </a:r>
            <a:r>
              <a:rPr kumimoji="1" lang="ko-KR" altLang="en-US" dirty="0"/>
              <a:t> 입력은 </a:t>
            </a:r>
            <a:r>
              <a:rPr kumimoji="1" lang="en-US" altLang="ko-KR" dirty="0"/>
              <a:t>input() </a:t>
            </a:r>
            <a:r>
              <a:rPr kumimoji="1" lang="ko-KR" altLang="en-US" dirty="0"/>
              <a:t>함수를 사용한다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입력 값을 저장할 변수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input(string=“ ”)</a:t>
            </a:r>
          </a:p>
          <a:p>
            <a:r>
              <a:rPr kumimoji="1" lang="en-US" altLang="ko-Kore-KR" dirty="0"/>
              <a:t>string</a:t>
            </a:r>
            <a:r>
              <a:rPr kumimoji="1" lang="ko-KR" altLang="en-US" dirty="0"/>
              <a:t>에 값</a:t>
            </a:r>
            <a:r>
              <a:rPr kumimoji="1" lang="en-US" altLang="ko-KR" dirty="0"/>
              <a:t>(</a:t>
            </a:r>
            <a:r>
              <a:rPr kumimoji="1" lang="ko-KR" altLang="en-US" b="1" dirty="0"/>
              <a:t>어떤 타입이든 가능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전달하면 키보드 입력 전에 입력 받은 값을 출력하고  키보드 입력 대기</a:t>
            </a:r>
            <a:r>
              <a:rPr kumimoji="1" lang="ko-Kore-KR" altLang="en-US" dirty="0"/>
              <a:t>를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반환되는 값은 항상 </a:t>
            </a:r>
            <a:r>
              <a:rPr kumimoji="1" lang="en-US" altLang="ko-KR" dirty="0"/>
              <a:t>str(</a:t>
            </a:r>
            <a:r>
              <a:rPr kumimoji="1" lang="ko-KR" altLang="en-US" dirty="0"/>
              <a:t>문자열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F8CBD-AE29-6945-96C4-82773F8B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89" y="4806950"/>
            <a:ext cx="3505023" cy="7189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D3D844-060F-704E-82FA-4D46C8D5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497" y="5634136"/>
            <a:ext cx="3500440" cy="7054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91A0F4-35FE-F640-9183-C28574DBD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4806950"/>
            <a:ext cx="3714750" cy="76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235527-21D2-5646-9EEA-B6D66067D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99" y="5671344"/>
            <a:ext cx="3714750" cy="7319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5843E5-AA42-3446-A4A9-F5C1D2DC8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4680" y="4701700"/>
            <a:ext cx="3505023" cy="826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C87624-5734-F44D-9B29-83313F876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4680" y="5577204"/>
            <a:ext cx="2395794" cy="826136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D84BEDA-B412-5D41-9941-E29FF204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72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A5782-5090-F748-9D47-38FDFFA9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패키지</a:t>
            </a:r>
            <a:r>
              <a:rPr kumimoji="1" lang="en-US" altLang="ko-KR" dirty="0"/>
              <a:t>(package)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895C2-4664-7743-B423-F06FE1E25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모듈들을 모아놓은 것으로 폴더 형태로 나타낸다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모듈을 주제별로 분류할 때 사용한다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__init__.py</a:t>
            </a:r>
            <a:r>
              <a:rPr kumimoji="1" lang="ko-KR" altLang="en-US" dirty="0"/>
              <a:t>로 모듈들을 패키지의 일부임을 명시해준다</a:t>
            </a:r>
            <a:r>
              <a:rPr kumimoji="1" lang="en-US" altLang="ko-KR" dirty="0"/>
              <a:t>.(PEP420</a:t>
            </a:r>
            <a:r>
              <a:rPr kumimoji="1" lang="ko-KR" altLang="en-US" dirty="0"/>
              <a:t> 덕분에 </a:t>
            </a:r>
            <a:r>
              <a:rPr kumimoji="1" lang="en-US" altLang="ko-KR" dirty="0"/>
              <a:t>python3.3</a:t>
            </a:r>
            <a:r>
              <a:rPr kumimoji="1" lang="ko-KR" altLang="en-US" dirty="0" err="1"/>
              <a:t>부터는</a:t>
            </a:r>
            <a:r>
              <a:rPr kumimoji="1" lang="ko-KR" altLang="en-US" dirty="0"/>
              <a:t> 없어도 인식</a:t>
            </a:r>
            <a:r>
              <a:rPr kumimoji="1" lang="en-US" altLang="ko-KR" dirty="0"/>
              <a:t>)</a:t>
            </a:r>
          </a:p>
          <a:p>
            <a:r>
              <a:rPr kumimoji="1" lang="en-US" altLang="ko-KR" b="1" dirty="0"/>
              <a:t>“</a:t>
            </a:r>
            <a:r>
              <a:rPr kumimoji="1" lang="en-US" altLang="ko-Kore-KR" b="1" dirty="0"/>
              <a:t>from </a:t>
            </a:r>
            <a:r>
              <a:rPr kumimoji="1" lang="ko-KR" altLang="en-US" b="1" dirty="0"/>
              <a:t>패키지명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모듈명 </a:t>
            </a:r>
            <a:r>
              <a:rPr kumimoji="1" lang="en-US" altLang="ko-KR" b="1" dirty="0"/>
              <a:t>import </a:t>
            </a:r>
            <a:r>
              <a:rPr kumimoji="1" lang="ko-KR" altLang="en-US" b="1" dirty="0"/>
              <a:t>함수명</a:t>
            </a:r>
            <a:r>
              <a:rPr kumimoji="1" lang="en-US" altLang="ko-KR" b="1" dirty="0"/>
              <a:t>”</a:t>
            </a:r>
            <a:r>
              <a:rPr kumimoji="1" lang="ko-KR" altLang="en-US" dirty="0"/>
              <a:t>으로 사용한다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F24462-FF69-524D-8CDC-7EFEAEEE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A50C2-DA93-5540-BD12-C00EC1FC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937" y="4671970"/>
            <a:ext cx="970803" cy="772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624759-6F15-524C-AE86-833A09F8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11" y="4714400"/>
            <a:ext cx="3781926" cy="1460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F4A85B-3BF6-0049-B7A1-593DBD545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884" y="4948156"/>
            <a:ext cx="1752600" cy="1460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84277C-3BA6-E84D-913C-1E659F5EB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727" y="5425357"/>
            <a:ext cx="1739900" cy="1143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583D6C-1B10-334A-8A61-9B6EED28D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884" y="5222875"/>
            <a:ext cx="2540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42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C723A-D5F7-D94B-AE55-9EE007EC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class</a:t>
            </a:r>
            <a:r>
              <a:rPr kumimoji="1" lang="ko-KR" altLang="en-US" dirty="0"/>
              <a:t> 클래스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A95547-256C-8949-9570-CFB93B222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508895"/>
            <a:ext cx="11274612" cy="5076873"/>
          </a:xfrm>
        </p:spPr>
        <p:txBody>
          <a:bodyPr/>
          <a:lstStyle/>
          <a:p>
            <a:r>
              <a:rPr kumimoji="1" lang="ko-Kore-KR" altLang="en-US" b="1" dirty="0"/>
              <a:t>클래스</a:t>
            </a:r>
            <a:r>
              <a:rPr kumimoji="1" lang="ko-Kore-KR" altLang="en-US" dirty="0"/>
              <a:t>란</a:t>
            </a:r>
            <a:r>
              <a:rPr kumimoji="1" lang="ko-KR" altLang="en-US" dirty="0"/>
              <a:t> 과자를 만드는 틀이라고 생각하면 편하다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이러한 클래스로 만들어지는 것이 </a:t>
            </a:r>
            <a:r>
              <a:rPr kumimoji="1" lang="ko-KR" altLang="en-US" b="1" dirty="0"/>
              <a:t>객체</a:t>
            </a:r>
            <a:r>
              <a:rPr kumimoji="1" lang="en-US" altLang="ko-KR" b="1" dirty="0"/>
              <a:t>(Object)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객체는 객체 마다 고유한 성격을 가지고 동일한 클래스로 만든 객체들은 서로 전혀 영향을 주지 않는다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클래스로 만든 객체를 </a:t>
            </a:r>
            <a:r>
              <a:rPr kumimoji="1" lang="ko-KR" altLang="en-US" b="1" dirty="0"/>
              <a:t>인스턴스</a:t>
            </a:r>
            <a:r>
              <a:rPr kumimoji="1" lang="ko-KR" altLang="en-US" dirty="0"/>
              <a:t>라고도 하는데 </a:t>
            </a:r>
            <a:r>
              <a:rPr kumimoji="1" lang="en-US" altLang="ko-KR" dirty="0"/>
              <a:t>a=Cookie()</a:t>
            </a:r>
            <a:r>
              <a:rPr kumimoji="1" lang="ko-KR" altLang="en-US" dirty="0"/>
              <a:t> 이렇게 만든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객체이고 </a:t>
            </a:r>
            <a:r>
              <a:rPr kumimoji="1" lang="en-US" altLang="ko-KR" dirty="0"/>
              <a:t>a</a:t>
            </a:r>
            <a:r>
              <a:rPr kumimoji="1" lang="ko-KR" altLang="en-US" dirty="0"/>
              <a:t> 객체는 </a:t>
            </a:r>
            <a:r>
              <a:rPr kumimoji="1" lang="en-US" altLang="ko-KR" dirty="0"/>
              <a:t>Cookie</a:t>
            </a:r>
            <a:r>
              <a:rPr kumimoji="1" lang="ko-KR" altLang="en-US" dirty="0"/>
              <a:t>의 인스턴스이다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b="1" u="sng" dirty="0"/>
              <a:t>즉</a:t>
            </a:r>
            <a:r>
              <a:rPr kumimoji="1" lang="en-US" altLang="ko-KR" b="1" u="sng" dirty="0"/>
              <a:t>,</a:t>
            </a:r>
            <a:r>
              <a:rPr kumimoji="1" lang="ko-KR" altLang="en-US" b="1" u="sng" dirty="0"/>
              <a:t> 인스턴스는 특정 객체가 어떤 클래스의 객체인지를 관계 위주로 설명할 때 사용</a:t>
            </a:r>
            <a:r>
              <a:rPr kumimoji="1" lang="ko-KR" altLang="en-US" dirty="0"/>
              <a:t>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0E72D4-363B-584C-B87E-40707789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D90567-09E0-E94D-949E-B14D8AFF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27" y="4609421"/>
            <a:ext cx="2372179" cy="21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43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F12C-AB3B-5940-BF43-A5FE128A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70862-AF80-9249-A5E6-D39EA475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C++</a:t>
            </a:r>
            <a:r>
              <a:rPr kumimoji="1" lang="ko-KR" altLang="en-US" dirty="0"/>
              <a:t>과 모듈라</a:t>
            </a:r>
            <a:r>
              <a:rPr kumimoji="1" lang="en-US" altLang="ko-KR" dirty="0"/>
              <a:t>3</a:t>
            </a:r>
            <a:r>
              <a:rPr kumimoji="1" lang="ko-KR" altLang="en-US" dirty="0"/>
              <a:t>의 문법을 계승하여 간단한 클래스 정의 뿐만 아니라 </a:t>
            </a:r>
            <a:r>
              <a:rPr kumimoji="1" lang="ko-KR" altLang="en-US" b="1" dirty="0"/>
              <a:t>연산자 </a:t>
            </a:r>
            <a:r>
              <a:rPr kumimoji="1" lang="en-US" altLang="ko-KR" b="1" dirty="0"/>
              <a:t>Overloading,</a:t>
            </a:r>
            <a:r>
              <a:rPr kumimoji="1" lang="ko-KR" altLang="en-US" b="1" dirty="0"/>
              <a:t> 연산자 </a:t>
            </a:r>
            <a:r>
              <a:rPr kumimoji="1" lang="en-US" altLang="ko-KR" b="1" dirty="0"/>
              <a:t>Overwriting,</a:t>
            </a:r>
            <a:r>
              <a:rPr kumimoji="1" lang="ko-KR" altLang="en-US" b="1" dirty="0"/>
              <a:t> 다중 상속</a:t>
            </a:r>
            <a:r>
              <a:rPr kumimoji="1" lang="ko-KR" altLang="en-US" dirty="0"/>
              <a:t> 까지 지원한다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클래스에 속한 변수를 </a:t>
            </a:r>
            <a:r>
              <a:rPr kumimoji="1" lang="ko-KR" altLang="en-US" b="1" dirty="0"/>
              <a:t>멤버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함수를 </a:t>
            </a:r>
            <a:r>
              <a:rPr kumimoji="1" lang="ko-KR" altLang="en-US" b="1" dirty="0"/>
              <a:t>메서드</a:t>
            </a:r>
            <a:r>
              <a:rPr kumimoji="1" lang="ko-KR" altLang="en-US" dirty="0"/>
              <a:t>라한다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클래스의 첫번째 이름 대문자로 적는 것이 관행이다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8838EC-BB84-AB42-9203-02E612C8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44C36-959A-444F-999A-8F397BB11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2" y="4155439"/>
            <a:ext cx="2743200" cy="24522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1603B-8605-744B-8A11-5289B82B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872" y="5987208"/>
            <a:ext cx="1887312" cy="620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0808A6-B646-4F44-B786-C18714C8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36" y="6057227"/>
            <a:ext cx="1998883" cy="6571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82436BB-AB12-0146-879D-213616AD0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836" y="3933767"/>
            <a:ext cx="3479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63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8C94E-6FD8-3944-A0BB-BCEF49B4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생성자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27B9E-969E-FE4F-98C7-40ADB7455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752578"/>
          </a:xfrm>
        </p:spPr>
        <p:txBody>
          <a:bodyPr/>
          <a:lstStyle/>
          <a:p>
            <a:r>
              <a:rPr kumimoji="1" lang="ko-KR" altLang="en-US" dirty="0"/>
              <a:t>생성자는 있어도 되고 없어도 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객체를 초기화하는 용도로 사용</a:t>
            </a:r>
            <a:endParaRPr kumimoji="1" lang="en-US" altLang="ko-KR" dirty="0"/>
          </a:p>
          <a:p>
            <a:r>
              <a:rPr kumimoji="1" lang="en-US" altLang="ko-KR" b="1" dirty="0"/>
              <a:t>def __init__(self,</a:t>
            </a:r>
            <a:r>
              <a:rPr kumimoji="1" lang="ko-KR" altLang="en-US" b="1" dirty="0"/>
              <a:t>인수</a:t>
            </a:r>
            <a:r>
              <a:rPr kumimoji="1" lang="en-US" altLang="ko-KR" b="1" dirty="0"/>
              <a:t>1,…): </a:t>
            </a:r>
          </a:p>
          <a:p>
            <a:pPr marL="0" indent="0">
              <a:buNone/>
            </a:pPr>
            <a:r>
              <a:rPr kumimoji="1" lang="en-US" altLang="ko-KR" b="1" dirty="0"/>
              <a:t>	self.</a:t>
            </a:r>
            <a:r>
              <a:rPr kumimoji="1" lang="ko-KR" altLang="en-US" b="1" dirty="0"/>
              <a:t>멤버 명</a:t>
            </a:r>
            <a:r>
              <a:rPr kumimoji="1" lang="en-US" altLang="ko-KR" b="1" dirty="0"/>
              <a:t> =</a:t>
            </a:r>
            <a:r>
              <a:rPr kumimoji="1" lang="ko-KR" altLang="en-US" b="1" dirty="0"/>
              <a:t> 인수</a:t>
            </a:r>
            <a:r>
              <a:rPr kumimoji="1" lang="en-US" altLang="ko-KR" b="1" dirty="0"/>
              <a:t>1</a:t>
            </a:r>
          </a:p>
          <a:p>
            <a:pPr marL="0" indent="0">
              <a:buNone/>
            </a:pPr>
            <a:r>
              <a:rPr kumimoji="1" lang="en-US" altLang="ko-KR" b="1" dirty="0"/>
              <a:t>	… </a:t>
            </a:r>
          </a:p>
          <a:p>
            <a:r>
              <a:rPr kumimoji="1" lang="ko-Kore-KR" altLang="en-US" dirty="0"/>
              <a:t>멤버</a:t>
            </a:r>
            <a:r>
              <a:rPr kumimoji="1" lang="ko-KR" altLang="en-US" dirty="0"/>
              <a:t> 초기화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/>
              <a:t>“self.</a:t>
            </a:r>
            <a:r>
              <a:rPr kumimoji="1" lang="ko-KR" altLang="en-US" b="1" dirty="0"/>
              <a:t>멤버이름</a:t>
            </a:r>
            <a:r>
              <a:rPr kumimoji="1" lang="en-US" altLang="ko-KR" b="1" dirty="0"/>
              <a:t>”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형식으로 초기화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객체 생성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b="1" dirty="0"/>
              <a:t>객체 </a:t>
            </a:r>
            <a:r>
              <a:rPr kumimoji="1" lang="en-US" altLang="ko-KR" b="1" dirty="0"/>
              <a:t>=</a:t>
            </a:r>
            <a:r>
              <a:rPr kumimoji="1" lang="ko-KR" altLang="en-US" b="1" dirty="0"/>
              <a:t> 클래스명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인수</a:t>
            </a:r>
            <a:r>
              <a:rPr kumimoji="1" lang="en-US" altLang="ko-KR" b="1" dirty="0"/>
              <a:t>)”</a:t>
            </a:r>
          </a:p>
          <a:p>
            <a:r>
              <a:rPr kumimoji="1" lang="ko-KR" altLang="en-US" dirty="0"/>
              <a:t>인수를 초기값으로 전달하여 클래스 객체가 객체로 리턴 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self</a:t>
            </a:r>
            <a:r>
              <a:rPr kumimoji="1" lang="ko-KR" altLang="en-US" dirty="0"/>
              <a:t>는 자기 자신을 가리키는 변수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702EA6-D526-2E44-ABD5-723B1AB8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2C90FF-0593-BA43-A781-66F01A54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326232"/>
            <a:ext cx="5553413" cy="17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89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DB518-5A09-0B41-B4AD-8E953289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상속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83915-1896-A64D-8205-EAF5E418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부모</a:t>
            </a:r>
            <a:r>
              <a:rPr kumimoji="1" lang="ko-KR" altLang="en-US" dirty="0"/>
              <a:t> 클래스를 상속 받은 자식 클래스를 만들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super()</a:t>
            </a:r>
            <a:r>
              <a:rPr kumimoji="1" lang="ko-KR" altLang="en-US" dirty="0"/>
              <a:t> 메서드로 부모의 멤버를 호출 하여 자식 클래스에서 사용할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Class</a:t>
            </a:r>
            <a:r>
              <a:rPr kumimoji="1" lang="ko-KR" altLang="en-US" b="1" dirty="0"/>
              <a:t> 자식클래스명 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부모 클래스 명</a:t>
            </a:r>
            <a:r>
              <a:rPr kumimoji="1" lang="en-US" altLang="ko-KR" b="1" dirty="0"/>
              <a:t>):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로 끝난다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EA4EB7-524B-7E4D-939A-6F668F64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BCE5A-0C02-5A41-A31C-E454D4592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52"/>
          <a:stretch/>
        </p:blipFill>
        <p:spPr>
          <a:xfrm>
            <a:off x="6589808" y="4386830"/>
            <a:ext cx="3429000" cy="1894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3C98B1F-9195-1A45-8F07-A8D1315BE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446310" y="4327412"/>
            <a:ext cx="3429000" cy="20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02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3F616-3F99-DB40-BB46-BAF01C90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오버 라이딩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오버 로딩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2F4B0-C767-DE40-A2F3-8C5A2DC5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b="1" dirty="0"/>
              <a:t>오버</a:t>
            </a:r>
            <a:r>
              <a:rPr kumimoji="1" lang="ko-KR" altLang="en-US" b="1" dirty="0"/>
              <a:t> 라이딩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부모의 메서드를 자식 클래스에서 수정하는 행위이다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메서드 명이 같아야 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b="1" dirty="0"/>
              <a:t>오버 로딩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같은 이름의 메서드 여러 개를 만들고 매개변수 유형과 개수가 다르도록 하는 기술이다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43B268-6471-D84D-8653-30787288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E8E32-5481-8142-9694-2F15F2CBD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90" y="4047331"/>
            <a:ext cx="5255315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19117E-ADD8-9B48-820D-1894FBCC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0" y="4899705"/>
            <a:ext cx="4394436" cy="1341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8B340E-B3E0-DC41-B96B-02892044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6" y="4047331"/>
            <a:ext cx="4394435" cy="25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0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3196B-1A3B-844F-B7AB-383573C9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클래스의 멤버 보안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B37F5-9B38-544B-A370-84B5FF39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private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__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클래스 내부에서만 접근 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protected _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상속 된 클래스 및 클래스 내부에서만 접근 가능하다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b="1" dirty="0"/>
              <a:t>public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어디에서든지 접근 가능하다</a:t>
            </a:r>
            <a:r>
              <a:rPr kumimoji="1" lang="en-US" altLang="ko-KR" dirty="0"/>
              <a:t>.(default)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5C0E4C-1F6B-BC45-B4BB-7CD6A1ED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468D46-6780-9E42-96D4-52C6C0F9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4019775"/>
            <a:ext cx="5675883" cy="21254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D6DED-103C-134E-A30E-2EEAC3E8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" y="4019774"/>
            <a:ext cx="5045430" cy="212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98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49FFF-3580-BA47-AAAF-963C80BA9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클래스의 특별한 메서드들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12C23-1FCD-EC44-A5A5-0479C4CDE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b="1" dirty="0"/>
              <a:t>_</a:t>
            </a:r>
            <a:r>
              <a:rPr kumimoji="1" lang="en-US" altLang="ko-KR" b="1" dirty="0"/>
              <a:t>_del__()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인스턴스 소멸할 때 자동 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소멸자</a:t>
            </a:r>
            <a:r>
              <a:rPr kumimoji="1" lang="en-US" altLang="ko-KR" dirty="0"/>
              <a:t>)</a:t>
            </a:r>
          </a:p>
          <a:p>
            <a:r>
              <a:rPr kumimoji="1" lang="en-US" altLang="ko-KR" b="1" dirty="0"/>
              <a:t>__repr__()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인스턴스를 </a:t>
            </a:r>
            <a:r>
              <a:rPr kumimoji="1" lang="en-US" altLang="ko-KR" dirty="0"/>
              <a:t>print()</a:t>
            </a:r>
            <a:r>
              <a:rPr kumimoji="1" lang="ko-KR" altLang="en-US" dirty="0"/>
              <a:t> 문으로 출력할 때 실행</a:t>
            </a:r>
            <a:endParaRPr kumimoji="1" lang="en-US" altLang="ko-KR" dirty="0"/>
          </a:p>
          <a:p>
            <a:r>
              <a:rPr kumimoji="1" lang="en-US" altLang="ko-KR" b="1" dirty="0"/>
              <a:t>__add__(</a:t>
            </a:r>
            <a:r>
              <a:rPr kumimoji="1" lang="en-US" altLang="ko-KR" dirty="0"/>
              <a:t>) : +</a:t>
            </a:r>
            <a:r>
              <a:rPr kumimoji="1" lang="ko-KR" altLang="en-US" dirty="0"/>
              <a:t> 연산을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__it__(), __le()__, __gt__(), __ge__(), __ge__(), __eq__(), __ne__()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순서대로 왼쪽 부터  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&lt;=,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&gt;,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&gt;=,</a:t>
            </a:r>
            <a:r>
              <a:rPr kumimoji="1" lang="ko-KR" altLang="en-US" dirty="0"/>
              <a:t> </a:t>
            </a:r>
            <a:r>
              <a:rPr kumimoji="1" lang="en-US" altLang="ko-KR" dirty="0"/>
              <a:t>==,</a:t>
            </a:r>
            <a:r>
              <a:rPr kumimoji="1" lang="ko-KR" altLang="en-US" dirty="0"/>
              <a:t> </a:t>
            </a:r>
            <a:r>
              <a:rPr kumimoji="1" lang="en-US" altLang="ko-KR" dirty="0"/>
              <a:t>!= </a:t>
            </a:r>
            <a:r>
              <a:rPr kumimoji="1" lang="ko-KR" altLang="en-US" dirty="0"/>
              <a:t>연산을 한다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23E552-BE5E-1B4E-8BC9-A0508476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C511BB-9597-E544-A1EE-4A5CFBEBB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4"/>
          <a:stretch/>
        </p:blipFill>
        <p:spPr>
          <a:xfrm>
            <a:off x="3004457" y="5415902"/>
            <a:ext cx="4094843" cy="987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1030BC-A52C-2640-BCE1-95C3B8B31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423"/>
          <a:stretch/>
        </p:blipFill>
        <p:spPr>
          <a:xfrm>
            <a:off x="456880" y="4637209"/>
            <a:ext cx="2286320" cy="18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4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45A6F-E1B7-D448-9BF1-D9FEAD6F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데이터 타입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9AA4A3-C6AE-BD4C-BF26-56F7EAB63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정수형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 </a:t>
            </a:r>
            <a:r>
              <a:rPr kumimoji="1" lang="en-US" altLang="ko-KR" dirty="0">
                <a:sym typeface="Wingdings" pitchFamily="2" charset="2"/>
              </a:rPr>
              <a:t> 1 ,2 ,3 ,4 , 0b1101(2</a:t>
            </a:r>
            <a:r>
              <a:rPr kumimoji="1" lang="ko-KR" altLang="en-US" dirty="0">
                <a:sym typeface="Wingdings" pitchFamily="2" charset="2"/>
              </a:rPr>
              <a:t>진수</a:t>
            </a:r>
            <a:r>
              <a:rPr kumimoji="1" lang="en-US" altLang="ko-KR" dirty="0">
                <a:sym typeface="Wingdings" pitchFamily="2" charset="2"/>
              </a:rPr>
              <a:t>), 0o52(8</a:t>
            </a:r>
            <a:r>
              <a:rPr kumimoji="1" lang="ko-KR" altLang="en-US" dirty="0">
                <a:sym typeface="Wingdings" pitchFamily="2" charset="2"/>
              </a:rPr>
              <a:t>진수</a:t>
            </a:r>
            <a:r>
              <a:rPr kumimoji="1" lang="en-US" altLang="ko-KR" dirty="0">
                <a:sym typeface="Wingdings" pitchFamily="2" charset="2"/>
              </a:rPr>
              <a:t>), 0x2a(16</a:t>
            </a:r>
            <a:r>
              <a:rPr kumimoji="1" lang="ko-KR" altLang="en-US" dirty="0">
                <a:sym typeface="Wingdings" pitchFamily="2" charset="2"/>
              </a:rPr>
              <a:t>진수</a:t>
            </a:r>
            <a:r>
              <a:rPr kumimoji="1" lang="en-US" altLang="ko-KR" dirty="0">
                <a:sym typeface="Wingdings" pitchFamily="2" charset="2"/>
              </a:rPr>
              <a:t>) </a:t>
            </a:r>
            <a:endParaRPr kumimoji="1" lang="en-US" altLang="ko-KR" dirty="0"/>
          </a:p>
          <a:p>
            <a:r>
              <a:rPr kumimoji="1" lang="ko-KR" altLang="en-US" dirty="0"/>
              <a:t>실수형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float </a:t>
            </a:r>
            <a:r>
              <a:rPr kumimoji="1" lang="en-US" altLang="ko-KR" dirty="0">
                <a:sym typeface="Wingdings" pitchFamily="2" charset="2"/>
              </a:rPr>
              <a:t> 1.2 ,2.000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,1.12314</a:t>
            </a:r>
            <a:endParaRPr kumimoji="1" lang="en-US" altLang="ko-KR" dirty="0"/>
          </a:p>
          <a:p>
            <a:r>
              <a:rPr kumimoji="1" lang="ko-KR" altLang="en-US" dirty="0"/>
              <a:t>문자열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str(</a:t>
            </a:r>
            <a:r>
              <a:rPr kumimoji="1" lang="ko-KR" altLang="en-US" dirty="0"/>
              <a:t>파이썬은 문자 타입이 없음</a:t>
            </a:r>
            <a:r>
              <a:rPr kumimoji="1" lang="en-US" altLang="ko-KR" dirty="0"/>
              <a:t>!!)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“1”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‘hello’ , “““ hello ”””, ‘‘‘ bye ’’’</a:t>
            </a:r>
            <a:endParaRPr kumimoji="1" lang="en-US" altLang="ko-KR" dirty="0"/>
          </a:p>
          <a:p>
            <a:r>
              <a:rPr kumimoji="1" lang="ko-KR" altLang="en-US" dirty="0"/>
              <a:t>논리형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bool </a:t>
            </a:r>
            <a:r>
              <a:rPr kumimoji="1" lang="en-US" altLang="ko-KR" dirty="0">
                <a:sym typeface="Wingdings" pitchFamily="2" charset="2"/>
              </a:rPr>
              <a:t> True , False</a:t>
            </a:r>
            <a:endParaRPr kumimoji="1" lang="en-US" altLang="ko-KR" dirty="0"/>
          </a:p>
          <a:p>
            <a:r>
              <a:rPr kumimoji="1" lang="ko-Kore-KR" altLang="en-US" dirty="0"/>
              <a:t>자료구조형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list(</a:t>
            </a:r>
            <a:r>
              <a:rPr kumimoji="1" lang="ko-KR" altLang="en-US" dirty="0"/>
              <a:t>리스트</a:t>
            </a:r>
            <a:r>
              <a:rPr kumimoji="1" lang="en-US" altLang="ko-KR" dirty="0"/>
              <a:t>), tuple(</a:t>
            </a:r>
            <a:r>
              <a:rPr kumimoji="1" lang="ko-KR" altLang="en-US" dirty="0"/>
              <a:t>튜플</a:t>
            </a:r>
            <a:r>
              <a:rPr kumimoji="1" lang="en-US" altLang="ko-KR" dirty="0"/>
              <a:t>), dictionary(</a:t>
            </a:r>
            <a:r>
              <a:rPr kumimoji="1" lang="ko-KR" altLang="en-US" dirty="0"/>
              <a:t>사전</a:t>
            </a:r>
            <a:r>
              <a:rPr kumimoji="1" lang="en-US" altLang="ko-KR" dirty="0"/>
              <a:t>), set(</a:t>
            </a:r>
            <a:r>
              <a:rPr kumimoji="1" lang="ko-KR" altLang="en-US" dirty="0"/>
              <a:t>집합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DB370-6981-EB4F-B1C2-D6B554F74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530" y="4892040"/>
            <a:ext cx="3556000" cy="1803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FE4ED7-1755-5141-B197-2B4AB2A4A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19" y="4892039"/>
            <a:ext cx="4243292" cy="180339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D4A50-9A9E-FC4E-9266-F5BE056C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0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15F2E-D2FE-3F46-B909-772579E8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타입 변환 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9B9271-106F-9640-B67D-5DAA11444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44910"/>
            <a:ext cx="11274612" cy="4908550"/>
          </a:xfrm>
        </p:spPr>
        <p:txBody>
          <a:bodyPr/>
          <a:lstStyle/>
          <a:p>
            <a:r>
              <a:rPr kumimoji="1" lang="ko-KR" altLang="en-US" dirty="0"/>
              <a:t>변수의 타입을 함수를 통해 변경할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형식에 맞지 않는 경우는 변환이 안될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Ex)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사전으로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 </a:t>
            </a:r>
            <a:r>
              <a:rPr kumimoji="1" lang="en-US" altLang="ko-KR" dirty="0"/>
              <a:t>X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쌍이 아니라 불가능</a:t>
            </a:r>
            <a:endParaRPr kumimoji="1" lang="en-US" altLang="ko-KR" dirty="0"/>
          </a:p>
          <a:p>
            <a:r>
              <a:rPr kumimoji="1" lang="ko-KR" altLang="en-US" sz="1700" b="1" dirty="0"/>
              <a:t>정수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=int(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</a:p>
          <a:p>
            <a:r>
              <a:rPr kumimoji="1" lang="ko-KR" altLang="en-US" sz="1700" b="1" dirty="0"/>
              <a:t>실수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=float(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  <a:endParaRPr kumimoji="1" lang="ko-Kore-KR" altLang="en-US" sz="1700" b="1" dirty="0"/>
          </a:p>
          <a:p>
            <a:r>
              <a:rPr kumimoji="1" lang="ko-KR" altLang="en-US" sz="1700" b="1" dirty="0"/>
              <a:t>문자열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=str(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  <a:endParaRPr kumimoji="1" lang="ko-Kore-KR" altLang="en-US" sz="1700" b="1" dirty="0"/>
          </a:p>
          <a:p>
            <a:r>
              <a:rPr kumimoji="1" lang="ko-KR" altLang="en-US" sz="1700" b="1" dirty="0"/>
              <a:t>논리값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=bool(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  <a:endParaRPr kumimoji="1" lang="ko-Kore-KR" altLang="en-US" sz="1700" b="1" dirty="0"/>
          </a:p>
          <a:p>
            <a:r>
              <a:rPr kumimoji="1" lang="ko-KR" altLang="en-US" sz="1700" b="1" dirty="0"/>
              <a:t>리스트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=list(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</a:p>
          <a:p>
            <a:r>
              <a:rPr kumimoji="1" lang="ko-KR" altLang="en-US" sz="1700" b="1" dirty="0"/>
              <a:t>튜플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=tuple(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  <a:endParaRPr kumimoji="1" lang="ko-Kore-KR" altLang="en-US" sz="1700" b="1" dirty="0"/>
          </a:p>
          <a:p>
            <a:r>
              <a:rPr kumimoji="1" lang="ko-KR" altLang="en-US" sz="1700" b="1" dirty="0"/>
              <a:t>사전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=dict(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</a:p>
          <a:p>
            <a:r>
              <a:rPr kumimoji="1" lang="ko-KR" altLang="en-US" sz="1700" b="1" dirty="0"/>
              <a:t>집합 </a:t>
            </a:r>
            <a:r>
              <a:rPr kumimoji="1" lang="en-US" altLang="ko-KR" sz="1700" b="1" dirty="0"/>
              <a:t>:</a:t>
            </a:r>
            <a:r>
              <a:rPr kumimoji="1" lang="ko-KR" altLang="en-US" sz="1700" b="1" dirty="0"/>
              <a:t> 변환된 값</a:t>
            </a:r>
            <a:r>
              <a:rPr kumimoji="1" lang="en-US" altLang="ko-KR" sz="1700" b="1" dirty="0"/>
              <a:t>=set(</a:t>
            </a:r>
            <a:r>
              <a:rPr kumimoji="1" lang="ko-KR" altLang="en-US" sz="1700" b="1" dirty="0"/>
              <a:t>변환 할 변수</a:t>
            </a:r>
            <a:r>
              <a:rPr kumimoji="1" lang="en-US" altLang="ko-KR" sz="1700" b="1" dirty="0"/>
              <a:t>)</a:t>
            </a:r>
            <a:endParaRPr kumimoji="1" lang="ko-Kore-KR" altLang="en-US" sz="1700" b="1" dirty="0"/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1FA39D-8B13-4843-A3FA-3EED6D356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75" y="1793036"/>
            <a:ext cx="3746500" cy="1892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9B869D-090F-C34E-95D5-B57F9EB8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775" y="3946522"/>
            <a:ext cx="3746500" cy="22906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4CEEB6-2023-9147-8F0B-BFE4DE265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EE8F3-7AF0-4540-91B0-6B73E9CB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FC332-7424-3849-B7BC-B72519FF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b="1" dirty="0"/>
              <a:t>파이썬의</a:t>
            </a:r>
            <a:r>
              <a:rPr kumimoji="1" lang="ko-KR" altLang="en-US" b="1" dirty="0"/>
              <a:t> 문자열은 메모리상에 문자들이 일렬로 저장되어 있는 형태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b="1" dirty="0"/>
              <a:t>초기화 되면 인덱싱으로 변경 불가능 하다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접근하는 것은 가능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list </a:t>
            </a:r>
            <a:r>
              <a:rPr kumimoji="1" lang="ko-KR" altLang="en-US" dirty="0"/>
              <a:t>처럼 </a:t>
            </a:r>
            <a:r>
              <a:rPr kumimoji="1" lang="en-US" altLang="ko-KR" dirty="0"/>
              <a:t>slicing,</a:t>
            </a:r>
            <a:r>
              <a:rPr kumimoji="1" lang="ko-KR" altLang="en-US" dirty="0"/>
              <a:t> </a:t>
            </a:r>
            <a:r>
              <a:rPr kumimoji="1" lang="en-US" altLang="ko-KR" dirty="0"/>
              <a:t>indexing</a:t>
            </a:r>
            <a:r>
              <a:rPr kumimoji="1" lang="ko-KR" altLang="en-US" dirty="0"/>
              <a:t>이 가능하다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+ , * </a:t>
            </a:r>
            <a:r>
              <a:rPr kumimoji="1" lang="ko-KR" altLang="en-US" dirty="0"/>
              <a:t>연산이 가능하지만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연산은 문자열 끼리만 가능하다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BDEDB9-55CD-0544-BA8D-097C82C7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94" y="4255570"/>
            <a:ext cx="2007780" cy="1160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A85F3A-B6D8-E543-BD97-B3F42630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4" y="5512594"/>
            <a:ext cx="4799106" cy="1193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6B2F35-4ED7-5843-858A-922EE8F81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213"/>
          <a:stretch/>
        </p:blipFill>
        <p:spPr>
          <a:xfrm>
            <a:off x="6930189" y="5548313"/>
            <a:ext cx="1425408" cy="1193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B46100-DE39-1A4C-ACF0-8AC86A80D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250" y="5173579"/>
            <a:ext cx="1333500" cy="15685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465FE3-36C8-AF46-B4BC-8539E6476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071" y="4273128"/>
            <a:ext cx="1686736" cy="6425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F4E4BF-FDCF-414A-A9AD-254381994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4148848"/>
            <a:ext cx="4991100" cy="927100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FD47FD1-E533-8646-81BE-40541430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7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E5DF-961D-9E42-BDB8-E1D75E86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0093D-C043-0741-BB4C-526454C56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739662"/>
            <a:ext cx="11274612" cy="4615339"/>
          </a:xfrm>
        </p:spPr>
        <p:txBody>
          <a:bodyPr/>
          <a:lstStyle/>
          <a:p>
            <a:r>
              <a:rPr kumimoji="1" lang="en-US" altLang="ko-Kore-KR" b="1" dirty="0"/>
              <a:t>upper(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문자열을 모두 대문자로 만들어주는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lower()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문자열을 모두 소문자로 만들어주는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b="1" dirty="0"/>
              <a:t>len()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문자열의 길이를 반환하는 내장 함수 이다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swapcase()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대문자는 소문자로 소문자는 대문자로 바꿔주는 메서드 이다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b="1" dirty="0"/>
              <a:t>title()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문장의 제일 앞에만 대문자로 바꿔주는 메서드이다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37B54-EA43-E04E-B05B-092A984D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2FEA3-A649-4840-90BA-915F045A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141" y="4718096"/>
            <a:ext cx="2531348" cy="18677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E89E39-7E41-8F47-AFA5-0FB08C570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583" y="4718097"/>
            <a:ext cx="3032651" cy="18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61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3E4BF-9ED6-EB4C-BA05-D982D4C6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  <a:r>
              <a:rPr kumimoji="1" lang="ko-KR" altLang="en-US" dirty="0"/>
              <a:t> 관리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72D0D-60AB-6743-94CB-328BE3680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split()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문자열을 매개변수</a:t>
            </a:r>
            <a:r>
              <a:rPr kumimoji="1" lang="en-US" altLang="ko-KR" dirty="0"/>
              <a:t>(</a:t>
            </a:r>
            <a:r>
              <a:rPr kumimoji="1" lang="ko-KR" altLang="en-US" dirty="0"/>
              <a:t>없을 시 공백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기준으로 잘라서 리스트로 반환하는 메서드 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en-US" altLang="ko-Kore-KR" b="1" dirty="0"/>
              <a:t>replace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원본 값</a:t>
            </a:r>
            <a:r>
              <a:rPr kumimoji="1" lang="en-US" altLang="ko-KR" b="1" dirty="0"/>
              <a:t>,</a:t>
            </a:r>
            <a:r>
              <a:rPr kumimoji="1" lang="ko-KR" altLang="en-US" b="1" dirty="0"/>
              <a:t>바꿀 값</a:t>
            </a:r>
            <a:r>
              <a:rPr kumimoji="1" lang="en-US" altLang="ko-KR" b="1" dirty="0"/>
              <a:t>)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앞에 매개변수를 뒤에 매개변수로 바꿔주는 메서드이다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b="1" dirty="0"/>
              <a:t>join()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매개변수로 받은 리스트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요소의 타입은 </a:t>
            </a:r>
            <a:r>
              <a:rPr kumimoji="1" lang="en-US" altLang="ko-KR" dirty="0"/>
              <a:t>str)</a:t>
            </a:r>
            <a:r>
              <a:rPr kumimoji="1" lang="ko-KR" altLang="en-US" dirty="0"/>
              <a:t> 요소 사이에 구분자</a:t>
            </a:r>
            <a:r>
              <a:rPr kumimoji="1" lang="en-US" altLang="ko-KR" dirty="0"/>
              <a:t>(.</a:t>
            </a:r>
            <a:r>
              <a:rPr kumimoji="1" lang="ko-KR" altLang="en-US" dirty="0"/>
              <a:t>앞에 있는 값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넣어 그 리스트를 반환하는 메서드 </a:t>
            </a:r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494F5-C110-694E-9207-24EC453F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43F87-FD2A-9648-B93F-79C3B8F7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13" y="4529746"/>
            <a:ext cx="3311563" cy="1487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EB84AA-2335-8B42-9F7D-9EA75666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713" y="6011379"/>
            <a:ext cx="3311562" cy="669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D3F63B-2876-CB46-9975-DD706BB93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897" y="4529746"/>
            <a:ext cx="2744901" cy="1185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A04A6D-12B5-F946-A9C0-777F28C24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896" y="5715044"/>
            <a:ext cx="2198149" cy="6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66358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2834</Words>
  <Application>Microsoft Macintosh PowerPoint</Application>
  <PresentationFormat>와이드스크린</PresentationFormat>
  <Paragraphs>309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AvenirNext LT Pro Medium</vt:lpstr>
      <vt:lpstr>Microsoft GothicNeo</vt:lpstr>
      <vt:lpstr>Microsoft GothicNeo Light</vt:lpstr>
      <vt:lpstr>Arial</vt:lpstr>
      <vt:lpstr>Calibri</vt:lpstr>
      <vt:lpstr>Wingdings</vt:lpstr>
      <vt:lpstr>DappledVTI</vt:lpstr>
      <vt:lpstr>원숭이도 이해하는 Python</vt:lpstr>
      <vt:lpstr>변수</vt:lpstr>
      <vt:lpstr>출력</vt:lpstr>
      <vt:lpstr>입력</vt:lpstr>
      <vt:lpstr>데이터 타입</vt:lpstr>
      <vt:lpstr>타입 변환 함수</vt:lpstr>
      <vt:lpstr>문자열</vt:lpstr>
      <vt:lpstr>문자열 관리</vt:lpstr>
      <vt:lpstr>문자열 관리</vt:lpstr>
      <vt:lpstr>문자열 관리</vt:lpstr>
      <vt:lpstr>문자열 관리</vt:lpstr>
      <vt:lpstr>문자열 관리</vt:lpstr>
      <vt:lpstr>리스트</vt:lpstr>
      <vt:lpstr>리스트 관리</vt:lpstr>
      <vt:lpstr>slicing</vt:lpstr>
      <vt:lpstr>리스트 관리</vt:lpstr>
      <vt:lpstr>리스트 관리</vt:lpstr>
      <vt:lpstr>리스트의 복사</vt:lpstr>
      <vt:lpstr>튜플</vt:lpstr>
      <vt:lpstr>사전</vt:lpstr>
      <vt:lpstr>사전에 사용되는 메서드</vt:lpstr>
      <vt:lpstr>집합</vt:lpstr>
      <vt:lpstr>사전의 연산</vt:lpstr>
      <vt:lpstr>기타 중요 함수</vt:lpstr>
      <vt:lpstr>조건문</vt:lpstr>
      <vt:lpstr>반복문</vt:lpstr>
      <vt:lpstr>반복문</vt:lpstr>
      <vt:lpstr>for loop 활용</vt:lpstr>
      <vt:lpstr>for loop 활용</vt:lpstr>
      <vt:lpstr>전역변수와 지역변수</vt:lpstr>
      <vt:lpstr>함수</vt:lpstr>
      <vt:lpstr>함수 응용</vt:lpstr>
      <vt:lpstr>예외 처리</vt:lpstr>
      <vt:lpstr>예외의 종류</vt:lpstr>
      <vt:lpstr>제너레이터와 yield</vt:lpstr>
      <vt:lpstr>함수의 집합 모듈</vt:lpstr>
      <vt:lpstr>표준 모듈</vt:lpstr>
      <vt:lpstr>사용자 모듈</vt:lpstr>
      <vt:lpstr>서드 파티 모듈(3rd Party module)</vt:lpstr>
      <vt:lpstr>패키지(package)</vt:lpstr>
      <vt:lpstr>class 클래스</vt:lpstr>
      <vt:lpstr>클래스 개요</vt:lpstr>
      <vt:lpstr>클래스 - 생성자</vt:lpstr>
      <vt:lpstr>클래스 - 상속</vt:lpstr>
      <vt:lpstr>오버 라이딩, 오버 로딩</vt:lpstr>
      <vt:lpstr>클래스의 멤버 보안</vt:lpstr>
      <vt:lpstr>클래스의 특별한 메서드들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원숭이도 이해하는 Python Pandas</dc:title>
  <dc:creator>정광원</dc:creator>
  <cp:lastModifiedBy>정광원</cp:lastModifiedBy>
  <cp:revision>1</cp:revision>
  <dcterms:created xsi:type="dcterms:W3CDTF">2022-04-12T02:41:38Z</dcterms:created>
  <dcterms:modified xsi:type="dcterms:W3CDTF">2022-09-19T16:04:12Z</dcterms:modified>
</cp:coreProperties>
</file>